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sldIdLst>
    <p:sldId id="256" r:id="rId2"/>
    <p:sldId id="284" r:id="rId3"/>
    <p:sldId id="292" r:id="rId4"/>
    <p:sldId id="293" r:id="rId5"/>
    <p:sldId id="294" r:id="rId6"/>
    <p:sldId id="296" r:id="rId7"/>
    <p:sldId id="297" r:id="rId8"/>
    <p:sldId id="299" r:id="rId9"/>
    <p:sldId id="301" r:id="rId10"/>
    <p:sldId id="302" r:id="rId11"/>
    <p:sldId id="303" r:id="rId12"/>
    <p:sldId id="327" r:id="rId13"/>
    <p:sldId id="298" r:id="rId14"/>
    <p:sldId id="300" r:id="rId15"/>
    <p:sldId id="304" r:id="rId16"/>
    <p:sldId id="305" r:id="rId17"/>
    <p:sldId id="306" r:id="rId18"/>
    <p:sldId id="307" r:id="rId19"/>
    <p:sldId id="328" r:id="rId20"/>
    <p:sldId id="333" r:id="rId21"/>
    <p:sldId id="332" r:id="rId22"/>
    <p:sldId id="329" r:id="rId23"/>
    <p:sldId id="334" r:id="rId24"/>
    <p:sldId id="278" r:id="rId25"/>
    <p:sldId id="265" r:id="rId26"/>
    <p:sldId id="267" r:id="rId27"/>
    <p:sldId id="269" r:id="rId28"/>
    <p:sldId id="330" r:id="rId29"/>
    <p:sldId id="344" r:id="rId30"/>
    <p:sldId id="308" r:id="rId31"/>
    <p:sldId id="336" r:id="rId32"/>
    <p:sldId id="335" r:id="rId33"/>
    <p:sldId id="337" r:id="rId34"/>
    <p:sldId id="309" r:id="rId35"/>
    <p:sldId id="331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2" r:id="rId48"/>
    <p:sldId id="321" r:id="rId49"/>
    <p:sldId id="323" r:id="rId50"/>
    <p:sldId id="324" r:id="rId51"/>
    <p:sldId id="325" r:id="rId52"/>
    <p:sldId id="326" r:id="rId53"/>
    <p:sldId id="338" r:id="rId54"/>
    <p:sldId id="339" r:id="rId55"/>
    <p:sldId id="340" r:id="rId56"/>
    <p:sldId id="342" r:id="rId57"/>
    <p:sldId id="341" r:id="rId58"/>
    <p:sldId id="343" r:id="rId59"/>
    <p:sldId id="295" r:id="rId60"/>
    <p:sldId id="279" r:id="rId61"/>
    <p:sldId id="280" r:id="rId62"/>
    <p:sldId id="281" r:id="rId63"/>
    <p:sldId id="282" r:id="rId64"/>
    <p:sldId id="283" r:id="rId65"/>
    <p:sldId id="34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2C20C-811E-448F-A876-8D534EE68684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B21BA-8874-41B4-B7CC-9B003102B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0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D49D-2BEC-45AE-876C-4811E935F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2ED45-D91F-4180-944D-BBEE55BF8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325C2-DD46-43C6-AEBB-0CC0C51C8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090BB-E480-42F3-88FB-588E8400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02200-C8B7-44DB-B1ED-06316353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9D01-3D73-42B2-8685-11D29E4C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8339-5E72-4DE7-8A70-9582ADE40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246A0-42BD-4AD5-917E-4B46AB99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0D5F1-EFFC-43C7-99DA-0B7DE5058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B60A-C5F0-441C-8ECE-B12AF33F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9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4DEBE-7B5C-4869-8DAE-23C1C0BB5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AF7E38-34F1-4D02-8953-9B821F796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3B2D2-9FBC-4B23-A65B-98E38EACC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D93E7-2D20-4A7F-9168-254F6EBA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EF70A-6542-47AD-A652-4CDC3AA5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6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489B-E44C-409A-AF24-65BAAF8CE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D5258-6444-4716-8154-0BEC4AC28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67259-0C18-4284-8F0C-23C32BF9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8ABA0-D1F6-4AA4-9A83-203E8322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FB17D-0E01-4784-98A7-76373E3E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12720-E155-4EA5-AC43-B4C70BCA9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07" y="6356350"/>
            <a:ext cx="174612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EC9B-AFD5-413F-A62C-48E58F1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200FF-C25A-43B9-9664-476A5409A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EF31F-5B79-4BF3-BF28-C27C79A7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B0190-C308-4631-824E-265543483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38406-59D6-4E98-8A02-0EEE0745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7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1E69-D7C1-43EC-8F7F-F7873182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8AD56-FEAE-4938-8A0B-C0191D761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A1CE3-14E7-462A-8585-B7ABE0AC4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FCF95-070E-441F-95D0-E4F0379C8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F89BC-F9D2-4E7A-899D-7D46644D8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2D25-81FD-4A4F-927C-CD1EA174A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2298-AACF-431B-98D8-5D8E05AA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5213C-36CF-47B1-8DEF-1FB4AFEB8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CF194-75A6-4128-B9CB-66E8D502B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49D31-44AF-4972-818A-635348476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A3AF6A-1D78-4E11-B85D-EE5CC7401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596812-B73D-48D4-A58F-DF5F9442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A2C18-3CDA-4A33-AA92-C74EAECC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68392-AD84-448D-B60D-201572EAF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0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57E4-C3F3-4D27-9AFC-DDD63A44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8405-4D24-4760-B6E2-6E905D2D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4DC16-8C64-46D4-8872-FFFAB62F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AEFBE-C8FA-4D78-84B6-01BF0BE8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4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B9E32A-FE58-445B-8B40-B1B68C95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6680F4-7072-4A7E-9EF4-F30E7CF28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EC60E-FEC7-46A6-BCC9-9394F776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3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6C3B-2422-4EE4-BC05-32F75960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016BD-B71B-46DD-8125-006FC4BE1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85B15-443E-4D70-BC90-F5D6E24D0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FD5F7-FCED-4238-B547-14E9696A7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5846D-0981-404F-91C3-52A59A0B6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3BA87-2D66-4D5A-BC5C-1011EDF8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4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20FA-BBA9-47DC-8BF1-44B6CD4D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FDB59-D9BC-4F5F-BDE5-AB5BE6743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7BE1E-E98E-4BC7-B7A2-EA8AC6DE5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00133-8247-4315-BCCA-DB496029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2D2B7-9F50-4BE2-A334-726FDFDA0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22DDE-22AA-4D9E-B13D-DA4BCAF1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3A611-CBE5-4198-B1E1-A872DF74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A7F64-F231-4761-9987-5CE3E7D3E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60F19-ACD0-4CF1-B2E6-6179CE00F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4D5FB-4B15-480B-AEDB-7DED05EBF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4E9F6-D8A7-4D21-AAAC-2FBF0C41C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HNBYL50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phersport.com/search-unbxd?&amp;q=Golf%20Equipment&amp;rows=40&amp;view=grid&amp;start=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Disc-Golf-with-Mobile-Goal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FIRPGBAg-4?feature=oembed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Disc-Golf-with-Natural-Goal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sM9ti-0VFs?feature=oembed" TargetMode="Externa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Kickpar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1jIPA4qahr0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phersport.com/sports/disc-golf/tripleshot-disc-target-set?item=16902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Sc7JfPeayM?feature=oembed" TargetMode="Externa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et/Team-Launch-Ligh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xCNHx3pvM4?feature=oembed" TargetMode="Externa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phersport.com/pe/gym-posters/teach-nique-fitt-banners?item=10848" TargetMode="External"/><Relationship Id="rId2" Type="http://schemas.openxmlformats.org/officeDocument/2006/relationships/hyperlink" Target="https://www.gophersport.com/pe/gym-posters/teach-nique-warm-ups-banners?item=9332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Warmups/Exeropol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1rTZhMsgr0?feature=oembed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agility-ladder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ZA0wm_NpJ0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hecanada.ca/activate/return-school-phe-guideline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In-Then-Out-Jum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izqh45P1pk?feature=oembed" TargetMode="Externa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180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kgcy9ZJxKU?feature=oembed" TargetMode="Externa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BKHVXeXDZk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Sideways-Fwd-Fwd-Back-Fwd-Fwd-Back-With-Fe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iy2B-mEbYA?feature=oembed" TargetMode="Externa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Sideways-Each-Rung-With-Explosive-Three-point-Pushu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dthHRikg9g?feature=oembed" TargetMode="Externa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Squat-18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6KDc6iFtls?feature=oembed" TargetMode="Externa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In-Out-Out-While-Dribbling-Ball-With-Racqu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N8Vw2TB7gA?feature=oembed" TargetMode="Externa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In-Out-Out-Racquet-Rall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EZMzLq-4GM?feature=oembed" TargetMode="Externa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unges-with-badminton-bird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Rfvlo33s7c?feature=oembed" TargetMode="Externa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ACy-0g1CuY?feature=oembe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phersport.com/pe/activities/you-fo-set?item=162696" TargetMode="External"/><Relationship Id="rId3" Type="http://schemas.openxmlformats.org/officeDocument/2006/relationships/hyperlink" Target="https://www.gophersport.com/sports/field-hockey?tg=1" TargetMode="External"/><Relationship Id="rId7" Type="http://schemas.openxmlformats.org/officeDocument/2006/relationships/hyperlink" Target="https://www.gophersport.com/search?q=soccer+eqiupment" TargetMode="External"/><Relationship Id="rId2" Type="http://schemas.openxmlformats.org/officeDocument/2006/relationships/hyperlink" Target="https://www.gophersport.com/sports/broomball?tg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phersport.com/search-unbxd?q=scoop" TargetMode="External"/><Relationship Id="rId5" Type="http://schemas.openxmlformats.org/officeDocument/2006/relationships/hyperlink" Target="https://www.gophersport.com/sports/lacrosse?tg=1" TargetMode="External"/><Relationship Id="rId4" Type="http://schemas.openxmlformats.org/officeDocument/2006/relationships/hyperlink" Target="https://www.gophersport.com/sports/floor-hockey?tg=1" TargetMode="Externa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phersport.com/sports/swimming/funoodles-foam-rod-floats?item=-204621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ocomotor/Ice-Skating-Ta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hEycTSqFto?feature=oembed" TargetMode="Externa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ocomotor/Sponge-Ta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cYY1GTrWyc?feature=oembed" TargetMode="Externa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ocomotor/Penguin-Lobster-Ta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faBivZAao8?feature=oembed" TargetMode="Externa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www.gophersport.com/pe/movement/simplestep-balance-beam?item=154075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www.gophersport.com/pe/movement/maneuvermaze-obstacle-course?item=1621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phersport.com/pe/movement/the-spooner?item=5584" TargetMode="External"/><Relationship Id="rId11" Type="http://schemas.openxmlformats.org/officeDocument/2006/relationships/image" Target="../media/image37.png"/><Relationship Id="rId5" Type="http://schemas.openxmlformats.org/officeDocument/2006/relationships/hyperlink" Target="https://www.gophersport.com/pe/movement/create-a-beam-plus-balance-set?item=9753" TargetMode="External"/><Relationship Id="rId10" Type="http://schemas.openxmlformats.org/officeDocument/2006/relationships/image" Target="../media/image36.png"/><Relationship Id="rId4" Type="http://schemas.openxmlformats.org/officeDocument/2006/relationships/hyperlink" Target="https://www.gophersport.com/pe/movement/figure-8-balance-beam?item=5275" TargetMode="External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ocomotor/Obstacle-Cours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XyraJ4AclM?feature=oembed" TargetMode="Externa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video" Target="https://www.youtube.com/embed/ybWE7CREoAE?feature=oembed" TargetMode="External"/><Relationship Id="rId1" Type="http://schemas.openxmlformats.org/officeDocument/2006/relationships/video" Target="https://www.youtube.com/embed/4-G-VrOw_4M?feature=oembed" TargetMode="External"/><Relationship Id="rId6" Type="http://schemas.openxmlformats.org/officeDocument/2006/relationships/hyperlink" Target="https://www.pinterest.ca/canadago4sport/dance/" TargetMode="External"/><Relationship Id="rId5" Type="http://schemas.openxmlformats.org/officeDocument/2006/relationships/hyperlink" Target="https://www.gophersport.com/pe/movement/everybody-move?item=6202" TargetMode="External"/><Relationship Id="rId4" Type="http://schemas.openxmlformats.org/officeDocument/2006/relationships/hyperlink" Target="https://www.gophersport.com/pe/dance?tg=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gophersport.com/pe/movement/everybody-move?item=6202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Simon-Say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3cgx6_8w44?feature=oembed" TargetMode="Externa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Simon-Says-Do-Previou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7F1kilEH-8?feature=oembed" TargetMode="Externa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Simon-Says-Do-Opposit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lneyAWzEmI?feature=oembed" TargetMode="Externa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ing-Yang-You-Instruction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huVt2OXYo?feature=oembed" TargetMode="Externa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ing-Yang-You-Slo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wJeOsdDeAA?feature=oembed" TargetMode="Externa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ing-Yang-You-Faste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YCclsRsjrc?feature=oembed" TargetMode="Externa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ing-Yang-You-Back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8hNF0illwQ?feature=oembed" TargetMode="Externa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Tip-the-Buck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VBvbWNgMcs?feature=oembed" TargetMode="Externa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Carry-and-Drop-the-Bean-Bag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OU1LHmLQdM?feature=oembed" TargetMode="Externa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canadago4sport.com/Leadership/Cooperative-Writing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Architec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9Pvn4tsvFA?feature=oembed" TargetMode="Externa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Even-and-Odd-With-Wall-Sit-and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iIdd1oxNzY?feature=oembed" TargetMode="Externa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f4N9caiGac?feature=oembe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Odd-Even-Ta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lRE5mD7fcs?feature=oembed" TargetMode="Externa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O2jopi-Eyw?feature=oembed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Connect-Four-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JIB3BOdzTk?feature=oembed" TargetMode="External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Active-Checker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aBg1uwhHJ8?feature=oembed" TargetMode="External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ocomotor/Topple-Three-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Yu2KaTT0sA?feature=oembed" TargetMode="External"/><Relationship Id="rId4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ciraontario.com/product-page/fair-squar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hch.com/distanced-phys-ed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Hula-Hoop-Horseshoe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-mKFTRXOS8?feature=oembed" TargetMode="Externa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agility-ladders" TargetMode="External"/><Relationship Id="rId2" Type="http://schemas.openxmlformats.org/officeDocument/2006/relationships/hyperlink" Target="http://www.canadago4spor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phersport.com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canadago4sport/" TargetMode="External"/><Relationship Id="rId2" Type="http://schemas.openxmlformats.org/officeDocument/2006/relationships/hyperlink" Target="https://www.pinterest.ca/canadago4sport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conferences-and-workshops" TargetMode="External"/><Relationship Id="rId2" Type="http://schemas.openxmlformats.org/officeDocument/2006/relationships/hyperlink" Target="http://www.canadago4sport.com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Hula-Hoop-Horseshoes-Rac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-lAsMyun3M?feature=oembed" TargetMode="Externa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SynchroBa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k6FKkSV4tk?feature=oembed" TargetMode="Externa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strike/Launch-Baseba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Cb5lM-6tPg?feature=oembed" TargetMode="Externa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2B497-8577-4FA4-8380-78EC76084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1095"/>
            <a:ext cx="9144000" cy="2607906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Covid-19 Safe</a:t>
            </a:r>
            <a:b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 Education</a:t>
            </a:r>
            <a:endParaRPr lang="en-US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4F664-356D-452E-B1D2-F4B66979E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91825"/>
            <a:ext cx="9144000" cy="2516696"/>
          </a:xfrm>
        </p:spPr>
        <p:txBody>
          <a:bodyPr>
            <a:normAutofit fontScale="92500" lnSpcReduction="10000"/>
          </a:bodyPr>
          <a:lstStyle/>
          <a:p>
            <a:r>
              <a:rPr lang="en-C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John Byl</a:t>
            </a: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JOHNBYL50@gmail.com</a:t>
            </a:r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</a:rPr>
              <a:t>While we wait, sign up for twice-weekly activity postings on:</a:t>
            </a:r>
          </a:p>
          <a:p>
            <a:r>
              <a:rPr lang="en-US" b="1" dirty="0"/>
              <a:t>Twitter or Instagram</a:t>
            </a:r>
          </a:p>
          <a:p>
            <a:r>
              <a:rPr lang="en-US" b="1" dirty="0"/>
              <a:t>@canadago4sport</a:t>
            </a:r>
          </a:p>
        </p:txBody>
      </p:sp>
    </p:spTree>
    <p:extLst>
      <p:ext uri="{BB962C8B-B14F-4D97-AF65-F5344CB8AC3E}">
        <p14:creationId xmlns:p14="http://schemas.microsoft.com/office/powerpoint/2010/main" val="540196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02748-2E21-4F9E-A298-6799518D9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Golf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https://www.gophersport.com/search-unbxd?&amp;q=Golf%20Equipment&amp;rows=40&amp;view=grid&amp;start=0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AA3BE-E160-4CB6-9AB1-4858941D9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Regular Golf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B392D-D6C5-49AA-B6F5-4DF96E84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F81BD-D6F0-45FE-B8C6-0A93FC610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95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96CC-68CB-45FC-B257-2DA34389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 Golf—With </a:t>
            </a:r>
            <a:r>
              <a:rPr lang="en-CA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Mobile Stands</a:t>
            </a:r>
            <a:br>
              <a:rPr lang="en-CA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https://www.canadago4sport.com/Target1/Disc-Golf-with-Mobile-Goals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974FF-FE26-49D7-BF58-4D0752FB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B5141-9A64-4E37-B737-38F823E2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11</a:t>
            </a:fld>
            <a:endParaRPr lang="en-US"/>
          </a:p>
        </p:txBody>
      </p:sp>
      <p:pic>
        <p:nvPicPr>
          <p:cNvPr id="8" name="Online Media 7" title="Disc Golf with Targets">
            <a:hlinkClick r:id="" action="ppaction://media"/>
            <a:extLst>
              <a:ext uri="{FF2B5EF4-FFF2-40B4-BE49-F238E27FC236}">
                <a16:creationId xmlns:a16="http://schemas.microsoft.com/office/drawing/2014/main" id="{8B06F05D-4DFB-4DDC-BCB7-4C436F1EE01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0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96CC-68CB-45FC-B257-2DA34389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 Golf—With Natural Goals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hlinkClick r:id="rId3"/>
              </a:rPr>
              <a:t>https://www.canadago4sport.com/Target1/Disc-Golf-with-Natural-Goals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974FF-FE26-49D7-BF58-4D0752FB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B5141-9A64-4E37-B737-38F823E2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12</a:t>
            </a:fld>
            <a:endParaRPr lang="en-US"/>
          </a:p>
        </p:txBody>
      </p:sp>
      <p:pic>
        <p:nvPicPr>
          <p:cNvPr id="9" name="Online Media 8" title="Natural Disc Golf">
            <a:hlinkClick r:id="" action="ppaction://media"/>
            <a:extLst>
              <a:ext uri="{FF2B5EF4-FFF2-40B4-BE49-F238E27FC236}">
                <a16:creationId xmlns:a16="http://schemas.microsoft.com/office/drawing/2014/main" id="{73EABA67-CDA7-4057-BB03-B7BCB035516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0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AE6C6-D34B-4833-B678-ED3F2DF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Kickpar</a:t>
            </a: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https://www.canadago4sport.com/Target1/Kickpar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8FE129-DB8E-48BF-A626-FCADF85F9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8468A4-89A3-4049-AFD7-732EEBAB4A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No video yet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588A97-16AC-42CE-84B3-AE7AC50CC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9636024-F48B-44DD-AA83-949075F7CA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6E75E-A160-4AD4-9191-CFC4AA54F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467C7B-0FDB-4E8A-AFE1-1E1AE7C8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13</a:t>
            </a:fld>
            <a:endParaRPr lang="en-US"/>
          </a:p>
        </p:txBody>
      </p:sp>
      <p:pic>
        <p:nvPicPr>
          <p:cNvPr id="3" name="Online Media 2" title="KickPar">
            <a:hlinkClick r:id="" action="ppaction://media"/>
            <a:extLst>
              <a:ext uri="{FF2B5EF4-FFF2-40B4-BE49-F238E27FC236}">
                <a16:creationId xmlns:a16="http://schemas.microsoft.com/office/drawing/2014/main" id="{4A05AE75-D214-4993-AF8B-34FE748848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9788" y="2632869"/>
            <a:ext cx="5171723" cy="29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D77D-6AC8-4C1F-98A5-AA6BE83E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TripleShot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Disc Target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https://www.gophersport.com/sports/disc-golf/tripleshot-disc-target-set?item=169024</a:t>
            </a:r>
            <a:endParaRPr lang="en-US" dirty="0"/>
          </a:p>
        </p:txBody>
      </p:sp>
      <p:pic>
        <p:nvPicPr>
          <p:cNvPr id="11" name="Online Media 10" title="TripleShot Disc Target Set">
            <a:hlinkClick r:id="" action="ppaction://media"/>
            <a:extLst>
              <a:ext uri="{FF2B5EF4-FFF2-40B4-BE49-F238E27FC236}">
                <a16:creationId xmlns:a16="http://schemas.microsoft.com/office/drawing/2014/main" id="{F5890768-39CC-46A5-9C0E-5F07103BA17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E48B5-4261-4E66-BFA7-D9FCE309F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17A04-FD65-41B0-A5C1-ADC71A98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9F93-7B49-4A4F-A0E6-67EC1ADF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Net Game</a:t>
            </a:r>
            <a:br>
              <a:rPr lang="en-CA" b="1" dirty="0"/>
            </a:b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Team Launch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https://www.canadago4sport.com/Net/Team-Launch-Light</a:t>
            </a:r>
            <a:endParaRPr lang="en-US" dirty="0"/>
          </a:p>
        </p:txBody>
      </p:sp>
      <p:pic>
        <p:nvPicPr>
          <p:cNvPr id="6" name="Online Media 5" title="TeamLaunchLight">
            <a:hlinkClick r:id="" action="ppaction://media"/>
            <a:extLst>
              <a:ext uri="{FF2B5EF4-FFF2-40B4-BE49-F238E27FC236}">
                <a16:creationId xmlns:a16="http://schemas.microsoft.com/office/drawing/2014/main" id="{B958210D-FADC-441B-B11C-9763D7D5D20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CC9AB-B3A8-4D5A-B5DE-88D23536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D126-7B37-47F9-A6DF-FCEE0320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3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166D1-425B-4648-BB93-717EF0DA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Fitness Activities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239B5-D073-4901-AA37-F70A364480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Warmup charts without equipment</a:t>
            </a:r>
          </a:p>
          <a:p>
            <a:pPr lvl="1"/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https://www.gophersport.com/pe/gym-posters/teach-nique-warm-ups-banners?item=9332</a:t>
            </a:r>
            <a:endParaRPr lang="en-US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8D825-CB8D-4701-891A-15F7153B00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F.I.T.T Banners</a:t>
            </a:r>
          </a:p>
          <a:p>
            <a:pPr lvl="1"/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https://www.gophersport.com/pe/gym-posters/teach-nique-fitt-banners?item=10848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F6B53-27FE-470F-BF98-2DA10913E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87CAF-EC0F-4E4B-8CB1-5BBED2C0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D09A1-C8F8-4A7D-95D9-49E7535C2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919" y="3771377"/>
            <a:ext cx="3567419" cy="2675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CA5A3D-D4AA-4587-8747-63FD893A9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586480"/>
            <a:ext cx="5480807" cy="276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66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FDD41-1C7A-40BB-A6C4-B10BEA41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Fitness Activities </a:t>
            </a:r>
            <a:r>
              <a:rPr lang="en-CA" b="1" dirty="0" err="1"/>
              <a:t>Con`t</a:t>
            </a:r>
            <a:br>
              <a:rPr lang="en-CA" b="1" dirty="0"/>
            </a:b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Exeropoly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https://www.canadago4sport.com/Warmups/Exeropoly</a:t>
            </a:r>
            <a:endParaRPr lang="en-US" dirty="0"/>
          </a:p>
        </p:txBody>
      </p:sp>
      <p:pic>
        <p:nvPicPr>
          <p:cNvPr id="6" name="Online Media 5" title="Exeropoly">
            <a:hlinkClick r:id="" action="ppaction://media"/>
            <a:extLst>
              <a:ext uri="{FF2B5EF4-FFF2-40B4-BE49-F238E27FC236}">
                <a16:creationId xmlns:a16="http://schemas.microsoft.com/office/drawing/2014/main" id="{9800EE96-3CF8-4E60-A954-AECC7805FA9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6575" y="2315314"/>
            <a:ext cx="5944338" cy="334361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1D9AC-CC5D-46EF-B54F-A8C315CBB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FEB37-98E1-4524-AB80-ADCD08A2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95679-81DF-49E8-8193-902953310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708" y="222992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2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B4A6-3BBD-4EF7-9347-17F0D915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Ladder Activities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8E371-A014-4A5F-8B8A-3C5C76CD8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Ladder activities—for about 50 different ways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https://www.canadago4sport.com/agility-ladders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9FA049-17A5-4082-925B-7923A2D2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6034-5295-45A9-8BF7-0EFB9BC2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31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2E6F-BD4F-484E-84EF-0A1CD088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Ladder Activities </a:t>
            </a:r>
            <a:r>
              <a:rPr lang="en-CA" b="1" dirty="0" err="1"/>
              <a:t>Con`t</a:t>
            </a:r>
            <a:br>
              <a:rPr lang="en-CA" b="1" dirty="0"/>
            </a:br>
            <a:r>
              <a:rPr lang="en-CA" b="1" dirty="0"/>
              <a:t>Just with Feet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5AA38-02FC-4AB9-9BDF-00866C57F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For example: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A434B4-E29E-4DFB-B43A-979B8B9C9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33B1A-997A-4FFC-8126-59154654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19</a:t>
            </a:fld>
            <a:endParaRPr lang="en-US"/>
          </a:p>
        </p:txBody>
      </p:sp>
      <p:pic>
        <p:nvPicPr>
          <p:cNvPr id="6" name="Online Media 5" title="Ladder Every Rung Sideways">
            <a:hlinkClick r:id="" action="ppaction://media"/>
            <a:extLst>
              <a:ext uri="{FF2B5EF4-FFF2-40B4-BE49-F238E27FC236}">
                <a16:creationId xmlns:a16="http://schemas.microsoft.com/office/drawing/2014/main" id="{0F080280-773B-49C6-BF1F-CFE35616AD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90407" y="1897857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315E8-C60A-4C8C-8001-B4DCB4EA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Covid-19: PHE Canada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BB81A-2CCB-469B-8DBF-3CBF93F7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EE3A2-9873-4A83-A64F-A3AE095F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</a:t>
            </a:fld>
            <a:endParaRPr lang="en-US"/>
          </a:p>
        </p:txBody>
      </p:sp>
      <p:pic>
        <p:nvPicPr>
          <p:cNvPr id="11" name="Content Placeholder 10">
            <a:hlinkClick r:id="rId2"/>
            <a:extLst>
              <a:ext uri="{FF2B5EF4-FFF2-40B4-BE49-F238E27FC236}">
                <a16:creationId xmlns:a16="http://schemas.microsoft.com/office/drawing/2014/main" id="{0990A378-F59B-4187-80FE-367AAC6B7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77" y="1348087"/>
            <a:ext cx="3728646" cy="4854043"/>
          </a:xfrm>
        </p:spPr>
      </p:pic>
    </p:spTree>
    <p:extLst>
      <p:ext uri="{BB962C8B-B14F-4D97-AF65-F5344CB8AC3E}">
        <p14:creationId xmlns:p14="http://schemas.microsoft.com/office/powerpoint/2010/main" val="336491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62246-3B64-42E2-B2A5-5FB23D2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In and Out Jumps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https://www.canadago4sport.com/Ladders/In-Then-Out-Jumps</a:t>
            </a:r>
            <a:endParaRPr lang="en-US" sz="2200" dirty="0"/>
          </a:p>
        </p:txBody>
      </p:sp>
      <p:pic>
        <p:nvPicPr>
          <p:cNvPr id="6" name="Online Media 5" title="LadderInAndOutJumps">
            <a:hlinkClick r:id="" action="ppaction://media"/>
            <a:extLst>
              <a:ext uri="{FF2B5EF4-FFF2-40B4-BE49-F238E27FC236}">
                <a16:creationId xmlns:a16="http://schemas.microsoft.com/office/drawing/2014/main" id="{7DC27D10-8D8A-4E58-86D0-129AA97B479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C0C41-64C2-4148-9942-FEEF2DF2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971B9-2F7D-428A-AC49-AD28ECED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9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C326-94FA-431B-BF01-3727A8E0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180s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https://www.canadago4sport.com/Ladders/180s</a:t>
            </a:r>
            <a:endParaRPr lang="en-US" sz="2200" dirty="0"/>
          </a:p>
        </p:txBody>
      </p:sp>
      <p:pic>
        <p:nvPicPr>
          <p:cNvPr id="6" name="Online Media 5" title="180s">
            <a:hlinkClick r:id="" action="ppaction://media"/>
            <a:extLst>
              <a:ext uri="{FF2B5EF4-FFF2-40B4-BE49-F238E27FC236}">
                <a16:creationId xmlns:a16="http://schemas.microsoft.com/office/drawing/2014/main" id="{B15BFD5E-1AEF-453B-97F2-68C46081612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A57CE-A5E5-4EB3-A29B-DB9260B0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43473-961D-499A-B4F1-7E9DF3577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C6DF2-3D7C-42E9-91B2-DE28ADC08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Ladder Activities </a:t>
            </a:r>
            <a:r>
              <a:rPr lang="en-CA" b="1" dirty="0" err="1"/>
              <a:t>Con`t</a:t>
            </a:r>
            <a:br>
              <a:rPr lang="en-CA" b="1" dirty="0"/>
            </a:br>
            <a:r>
              <a:rPr lang="en-CA" b="1" dirty="0"/>
              <a:t>With Feet and Hands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68242-AE62-4562-A346-B31334764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For example: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BE149-A141-4494-AA8D-A16A2E52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EE341-8B08-4BE1-845D-3162EE13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22</a:t>
            </a:fld>
            <a:endParaRPr lang="en-US"/>
          </a:p>
        </p:txBody>
      </p:sp>
      <p:pic>
        <p:nvPicPr>
          <p:cNvPr id="6" name="Online Media 5" title="Ladder Mountain Climb Push Ups">
            <a:hlinkClick r:id="" action="ppaction://media"/>
            <a:extLst>
              <a:ext uri="{FF2B5EF4-FFF2-40B4-BE49-F238E27FC236}">
                <a16:creationId xmlns:a16="http://schemas.microsoft.com/office/drawing/2014/main" id="{B01C9DD6-024C-4357-BF7D-5D431A71A9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40947" y="1870075"/>
            <a:ext cx="6976844" cy="39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B7AB3-4075-40B7-AB15-20BC1C37C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Sideways Up </a:t>
            </a:r>
            <a:r>
              <a:rPr lang="en-CA" b="1" dirty="0" err="1"/>
              <a:t>Up</a:t>
            </a:r>
            <a:r>
              <a:rPr lang="en-CA" b="1" dirty="0"/>
              <a:t> Back Up </a:t>
            </a:r>
            <a:r>
              <a:rPr lang="en-CA" b="1" dirty="0" err="1"/>
              <a:t>Up</a:t>
            </a:r>
            <a:r>
              <a:rPr lang="en-CA" b="1" dirty="0"/>
              <a:t> With Feet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https://www.canadago4sport.com/Ladders/Ladder-Sideways-Fwd-Fwd-Back-Fwd-Fwd-Back-With-Feet</a:t>
            </a:r>
            <a:endParaRPr lang="en-US" sz="2200" dirty="0"/>
          </a:p>
        </p:txBody>
      </p:sp>
      <p:pic>
        <p:nvPicPr>
          <p:cNvPr id="6" name="Online Media 5" title="Ladder Sideways Up-Up--Back-Up-Up- With Feet">
            <a:hlinkClick r:id="" action="ppaction://media"/>
            <a:extLst>
              <a:ext uri="{FF2B5EF4-FFF2-40B4-BE49-F238E27FC236}">
                <a16:creationId xmlns:a16="http://schemas.microsoft.com/office/drawing/2014/main" id="{1545E0EF-821A-43FD-8AED-DEAB28C489F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54A47-20EB-4DDE-8938-5859033E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45AFB-1042-4BD0-BF63-E8E5D689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8D692-4132-49EB-850A-87A6296A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Sideways with Explosive 3-Point </a:t>
            </a:r>
            <a:r>
              <a:rPr lang="en-CA" b="1" dirty="0" err="1"/>
              <a:t>Pushups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https://www.canadago4sport.com/Ladders/Ladder-Sideways-Each-Rung-With-Explosive-Three-point-Pushups</a:t>
            </a:r>
            <a:endParaRPr lang="en-US" sz="2200" dirty="0"/>
          </a:p>
        </p:txBody>
      </p:sp>
      <p:pic>
        <p:nvPicPr>
          <p:cNvPr id="6" name="Online Media 5" title="Ladder Sideways Each Rung Explosive Three-point PushUps">
            <a:hlinkClick r:id="" action="ppaction://media"/>
            <a:extLst>
              <a:ext uri="{FF2B5EF4-FFF2-40B4-BE49-F238E27FC236}">
                <a16:creationId xmlns:a16="http://schemas.microsoft.com/office/drawing/2014/main" id="{9E6FBFA9-721A-40A0-A621-73BB65DC321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28629-DC66-4B5C-AF24-8CE3C5CF0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5EB3B-93B3-47C2-827D-04DA5AB2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211C8-AF40-4586-9849-3365F74D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Ladder Activities </a:t>
            </a:r>
            <a:r>
              <a:rPr lang="en-CA" b="1" dirty="0" err="1"/>
              <a:t>Con`t</a:t>
            </a:r>
            <a:br>
              <a:rPr lang="en-CA" b="1" dirty="0"/>
            </a:br>
            <a:r>
              <a:rPr lang="en-CA" b="1" dirty="0"/>
              <a:t>With Additional Equipment</a:t>
            </a:r>
            <a:br>
              <a:rPr lang="en-CA" b="1" dirty="0"/>
            </a:br>
            <a:r>
              <a:rPr lang="en-CA" dirty="0"/>
              <a:t>Squat 180 Squat 180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https://www.canadago4sport.com/Ladders/Squat-180</a:t>
            </a:r>
            <a:endParaRPr lang="en-US" sz="2200" dirty="0"/>
          </a:p>
        </p:txBody>
      </p:sp>
      <p:pic>
        <p:nvPicPr>
          <p:cNvPr id="6" name="Online Media 5" title="LadderSquat180">
            <a:hlinkClick r:id="" action="ppaction://media"/>
            <a:extLst>
              <a:ext uri="{FF2B5EF4-FFF2-40B4-BE49-F238E27FC236}">
                <a16:creationId xmlns:a16="http://schemas.microsoft.com/office/drawing/2014/main" id="{E4C99B95-88DD-4358-B592-F469978343D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89425" y="2169993"/>
            <a:ext cx="7213149" cy="405730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5D10B-DB15-464F-8493-D99F6115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FBFFA-B311-4C3D-8DE9-71975DAA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872E-1922-4B05-936A-B96AC9A0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In In Out </a:t>
            </a:r>
            <a:r>
              <a:rPr lang="en-CA" b="1" dirty="0" err="1"/>
              <a:t>Out</a:t>
            </a:r>
            <a:r>
              <a:rPr lang="en-CA" b="1" dirty="0"/>
              <a:t> While Dribbling Ball with Racquet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https://www.canadago4sport.com/Ladders/Ladder-In-In-Out-Out-While-Dribbling-Ball-With-Racquet</a:t>
            </a:r>
            <a:endParaRPr lang="en-US" sz="2200" dirty="0"/>
          </a:p>
        </p:txBody>
      </p:sp>
      <p:pic>
        <p:nvPicPr>
          <p:cNvPr id="6" name="Online Media 5" title="InOutBouncingBall">
            <a:hlinkClick r:id="" action="ppaction://media"/>
            <a:extLst>
              <a:ext uri="{FF2B5EF4-FFF2-40B4-BE49-F238E27FC236}">
                <a16:creationId xmlns:a16="http://schemas.microsoft.com/office/drawing/2014/main" id="{94597E05-C304-46FC-87A6-2317AF2E954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2E5D5-8A2E-4254-BA8A-D77A94C20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8F3B2-67E9-4A49-ADBC-C2F6569F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AD0B0-173D-4982-B267-C0373A7C4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In Out Racquet Rally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https://www.canadago4sport.com/Ladders/Ladder-In-In-Out-Out-Racquet-Rally</a:t>
            </a:r>
            <a:endParaRPr lang="en-US" sz="2200" dirty="0"/>
          </a:p>
        </p:txBody>
      </p:sp>
      <p:pic>
        <p:nvPicPr>
          <p:cNvPr id="6" name="Online Media 5" title="Ladder In-In-Out-Out Racquet Rally">
            <a:hlinkClick r:id="" action="ppaction://media"/>
            <a:extLst>
              <a:ext uri="{FF2B5EF4-FFF2-40B4-BE49-F238E27FC236}">
                <a16:creationId xmlns:a16="http://schemas.microsoft.com/office/drawing/2014/main" id="{41A3AF09-25E8-4C29-A241-E8DA569164A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250D1-8F2C-4401-8DE2-D70CF69A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325DC-C4DE-48DF-99E5-FC4CE2E2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3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15FE-E719-4EC4-845E-1715FAED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Lunges with Badminton Bird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https://www.canadago4sport.com/Ladders/Lunges-with-badminton-bird</a:t>
            </a:r>
            <a:br>
              <a:rPr lang="en-CA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56073-F1CC-466B-961D-DB92355BC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14B3E-D39C-439A-A439-EBE7C473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6EA04-2486-4D6D-AC7E-26298D05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28</a:t>
            </a:fld>
            <a:endParaRPr lang="en-US"/>
          </a:p>
        </p:txBody>
      </p:sp>
      <p:pic>
        <p:nvPicPr>
          <p:cNvPr id="6" name="Online Media 5" title="Badminton Agility Ladder">
            <a:hlinkClick r:id="" action="ppaction://media"/>
            <a:extLst>
              <a:ext uri="{FF2B5EF4-FFF2-40B4-BE49-F238E27FC236}">
                <a16:creationId xmlns:a16="http://schemas.microsoft.com/office/drawing/2014/main" id="{71CC9F34-23D4-439A-AFE4-68451FED9E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69952" y="1477439"/>
            <a:ext cx="7852096" cy="441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3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711D-74B1-4DF4-85CA-1C573D09A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Activity Break followed by Questions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F6183-0DDB-4EE1-8EFA-E47B8C6DC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Can be done with standing and squats (can add weights)</a:t>
            </a:r>
          </a:p>
          <a:p>
            <a:r>
              <a:rPr lang="en-CA" dirty="0"/>
              <a:t>Can be done with </a:t>
            </a:r>
            <a:r>
              <a:rPr lang="en-CA" dirty="0" err="1"/>
              <a:t>pushups</a:t>
            </a:r>
            <a:endParaRPr lang="en-C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1DFFB-D096-4A06-A327-26EEB781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6A103B-8DD8-4185-9FD2-CA5E27152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29</a:t>
            </a:fld>
            <a:endParaRPr lang="en-US"/>
          </a:p>
        </p:txBody>
      </p:sp>
      <p:pic>
        <p:nvPicPr>
          <p:cNvPr id="6" name="Online Media 5" title="Bring Sally Up - Plank edition">
            <a:hlinkClick r:id="" action="ppaction://media"/>
            <a:extLst>
              <a:ext uri="{FF2B5EF4-FFF2-40B4-BE49-F238E27FC236}">
                <a16:creationId xmlns:a16="http://schemas.microsoft.com/office/drawing/2014/main" id="{BE4929BC-230F-4C33-994B-A6EFB954DA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98793" y="2837285"/>
            <a:ext cx="5594414" cy="31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D140C-32F6-4879-87A0-1EC82AA0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084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Invasion Games that can Work Well:</a:t>
            </a:r>
            <a:b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Though Physical Distancing will need to be Established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AADD3-3F59-4E2D-8156-E16BC6863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8859"/>
            <a:ext cx="10515600" cy="4088104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Broomball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https://www.gophersport.com/sports/broomball?tg=1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Field Hockey 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https://www.gophersport.com/sports/field-hockey?tg=1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Floor Hockey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https://www.gophersport.com/sports/floor-hockey?tg=1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Lacrosse 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https://www.gophersport.com/sports/lacrosse?tg=1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Scoops 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https://www.gophersport.com/search-unbxd?q=scoop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Soccer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https://www.gophersport.com/search?q=soccer+eqiupment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https://www.gophersport.com/pe/activities/you-fo-set?item=162696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0D2C5-2ABD-453B-A512-B17937F80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1779D-9A25-4F4A-80AF-A7950B576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59076-49CB-4D4F-8BBB-3F0FE96B5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0600" y="3388388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87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3785-2472-447C-A795-6BCD0DF1A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921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Tag Games </a:t>
            </a:r>
            <a:br>
              <a:rPr lang="en-US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Cleaned Pool Noodles for Its </a:t>
            </a: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https://www.gophersport.com/sports/swimming/funoodles-foam-rod-floats?item=-204621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D170E-51AB-414E-A6E4-7F89C07A2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0D2E3-C086-461E-A2DE-A4F940B6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FAE59-A1E3-46C3-87B9-4F2FB7CC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55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6FA0-0911-4648-AE25-5E09127CF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Ice Skating Tag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https://www.canadago4sport.com/Locomotor/Ice-Skating-Tag</a:t>
            </a:r>
            <a:endParaRPr lang="en-US" dirty="0"/>
          </a:p>
        </p:txBody>
      </p:sp>
      <p:pic>
        <p:nvPicPr>
          <p:cNvPr id="6" name="Online Media 5" title="Ice Skating Tag Indoors">
            <a:hlinkClick r:id="" action="ppaction://media"/>
            <a:extLst>
              <a:ext uri="{FF2B5EF4-FFF2-40B4-BE49-F238E27FC236}">
                <a16:creationId xmlns:a16="http://schemas.microsoft.com/office/drawing/2014/main" id="{F3553952-F700-4F1F-BD8F-CA11E668450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956D3-30F9-44A7-932B-485195583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4C781-BA4E-43A6-8C71-D1A9A8AF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2CF2-BBF9-4C39-B88B-DBD24ABC6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Sponge Tag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https://www.canadago4sport.com/Locomotor/Sponge-Tag</a:t>
            </a:r>
            <a:endParaRPr lang="en-US" dirty="0"/>
          </a:p>
        </p:txBody>
      </p:sp>
      <p:pic>
        <p:nvPicPr>
          <p:cNvPr id="6" name="Online Media 5" title="Sponge Jack Tag">
            <a:hlinkClick r:id="" action="ppaction://media"/>
            <a:extLst>
              <a:ext uri="{FF2B5EF4-FFF2-40B4-BE49-F238E27FC236}">
                <a16:creationId xmlns:a16="http://schemas.microsoft.com/office/drawing/2014/main" id="{121DA27B-A320-4CE5-BDA8-3831B58BA91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7FB85-38E6-4D4E-BCBA-0718AC41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67A5E-5DA8-45FE-B15B-CB13974F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89E5-515B-4249-AA8F-EB5E4B40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Penguin Lobster Tag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https://www.canadago4sport.com/Locomotor/Penguin-Lobster-Tag</a:t>
            </a:r>
            <a:endParaRPr lang="en-US" dirty="0"/>
          </a:p>
        </p:txBody>
      </p:sp>
      <p:pic>
        <p:nvPicPr>
          <p:cNvPr id="6" name="Online Media 5" title="PenquinLobsterTag">
            <a:hlinkClick r:id="" action="ppaction://media"/>
            <a:extLst>
              <a:ext uri="{FF2B5EF4-FFF2-40B4-BE49-F238E27FC236}">
                <a16:creationId xmlns:a16="http://schemas.microsoft.com/office/drawing/2014/main" id="{3D72E246-1638-4F48-9843-4F6D6B81A91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9A907-7B81-424B-BCE5-9FE1BADC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6CDD3-75B5-4AA9-A43D-EB5983C1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2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00B99-C463-4F9D-AD70-A58B32B7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Obstacle Courses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72774-D141-4CE4-9A4F-3D439D92D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Maneuver Maze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https://www.gophersport.com/pe/movement/maneuvermaze-obstacle-course?item=162174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 Step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https://www.gophersport.com/pe/movement/simplestep-balance-beam?item=154075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 8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https://www.gophersport.com/pe/movement/figure-8-balance-beam?item=5275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 a Course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https://www.gophersport.com/pe/movement/create-a-beam-plus-balance-set?item=9753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Spooner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https://www.gophersport.com/pe/movement/the-spooner?item=5584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34D82-4FA8-4E37-8549-F41AF72B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42FE9-71E6-4BE5-8F6A-30C1279E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7D831-EB8C-4E16-BA17-895117295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693" y="501062"/>
            <a:ext cx="1705760" cy="1279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2DBB8-0A73-4A24-9667-5F5AC93C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9887" y="1709799"/>
            <a:ext cx="1768541" cy="1326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840239-5C81-4D5D-991A-C507FA3932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6643" y="3670182"/>
            <a:ext cx="1481785" cy="1111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DC138-BA51-4344-900E-3301C47577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2200" y="5143188"/>
            <a:ext cx="1481785" cy="1111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B80E4-63DF-4398-9D41-676A9765CF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2437" y="5892844"/>
            <a:ext cx="1286875" cy="96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42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370CB-5467-4614-BF99-38673DC0B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Sample Obstacle Course</a:t>
            </a:r>
            <a:br>
              <a:rPr lang="en-CA" b="1" dirty="0"/>
            </a:br>
            <a:r>
              <a:rPr lang="en-CA" sz="2000" b="1" dirty="0">
                <a:hlinkClick r:id="rId3"/>
              </a:rPr>
              <a:t>https://www.canadago4sport.com/Locomotor/Obstacle-Course</a:t>
            </a:r>
            <a:br>
              <a:rPr lang="en-CA" sz="2000" dirty="0"/>
            </a:br>
            <a:endParaRPr lang="en-US" sz="2000" dirty="0"/>
          </a:p>
        </p:txBody>
      </p:sp>
      <p:pic>
        <p:nvPicPr>
          <p:cNvPr id="6" name="Online Media 5" title="Obstacle Course">
            <a:hlinkClick r:id="" action="ppaction://media"/>
            <a:extLst>
              <a:ext uri="{FF2B5EF4-FFF2-40B4-BE49-F238E27FC236}">
                <a16:creationId xmlns:a16="http://schemas.microsoft.com/office/drawing/2014/main" id="{A9D42ACC-2DB3-4A95-AB8C-29B69F95DC7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1B4D4A-3851-4814-81EA-96EBFC8C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66C58-E5C3-4971-B02D-D20D800B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C32A4-839A-49E3-8037-B60D8EB7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Dance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C2FBE-8A2B-4255-8A5F-6A66FA606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Resources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https://www.gophersport.com/pe/dance?tg=1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Everybody Move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https://www.gophersport.com/pe/movement/everybody-move?item=6202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Samples </a:t>
            </a:r>
            <a:r>
              <a:rPr lang="en-US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https://www.pinterest.ca/canadago4sport/dance/</a:t>
            </a:r>
            <a:r>
              <a:rPr lang="en-US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</a:t>
            </a:r>
            <a:r>
              <a:rPr lang="en-CA" sz="1400" b="1" dirty="0"/>
              <a:t>`t Sit Still </a:t>
            </a:r>
            <a:r>
              <a:rPr lang="en-CA" sz="1400" dirty="0"/>
              <a:t>				</a:t>
            </a:r>
            <a:r>
              <a:rPr lang="en-CA" sz="1400" b="1" dirty="0"/>
              <a:t>Swimming Groove (Body, Brain, &amp; Being)</a:t>
            </a:r>
            <a:endParaRPr lang="en-US" sz="1400" b="1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296300-7FC7-424E-88C0-160AF022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94085-E523-4745-9208-E03976B6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36</a:t>
            </a:fld>
            <a:endParaRPr lang="en-US"/>
          </a:p>
        </p:txBody>
      </p:sp>
      <p:pic>
        <p:nvPicPr>
          <p:cNvPr id="6" name="Online Media 5" title="Don't Sit Still">
            <a:hlinkClick r:id="" action="ppaction://media"/>
            <a:extLst>
              <a:ext uri="{FF2B5EF4-FFF2-40B4-BE49-F238E27FC236}">
                <a16:creationId xmlns:a16="http://schemas.microsoft.com/office/drawing/2014/main" id="{A2E97B0B-01DD-4612-9781-A5CE15B9A3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287024" y="3429000"/>
            <a:ext cx="4732841" cy="2662223"/>
          </a:xfrm>
          <a:prstGeom prst="rect">
            <a:avLst/>
          </a:prstGeom>
        </p:spPr>
      </p:pic>
      <p:pic>
        <p:nvPicPr>
          <p:cNvPr id="7" name="Online Media 6" title="Swimming GROOVE">
            <a:hlinkClick r:id="" action="ppaction://media"/>
            <a:extLst>
              <a:ext uri="{FF2B5EF4-FFF2-40B4-BE49-F238E27FC236}">
                <a16:creationId xmlns:a16="http://schemas.microsoft.com/office/drawing/2014/main" id="{47DE6893-89AD-434F-873B-A05FD716078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6620959" y="3428999"/>
            <a:ext cx="4732841" cy="26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6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0347E-E0F9-4E9A-9760-4BCAAB45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Daily Physical Activity (DPA)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0B2BA-9A99-4A45-A95B-47E67CC60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Everybody Move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https://www.gophersport.com/pe/movement/everybody-move?item=6202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EF628-6669-4D58-A4B4-FB7751B2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BB888-EBBA-402B-8B0E-21547E132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86A8AE-E0F9-4E38-B370-EC2AD4642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170" y="2247181"/>
            <a:ext cx="6147758" cy="461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7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3FEE-3C6B-46E6-9E23-8D8E9BBC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Simon Says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https://www.canadago4sport.com/Leadership/Simon-Says</a:t>
            </a:r>
            <a:endParaRPr lang="en-US" dirty="0"/>
          </a:p>
        </p:txBody>
      </p:sp>
      <p:pic>
        <p:nvPicPr>
          <p:cNvPr id="6" name="Online Media 5" title="SimonSays1">
            <a:hlinkClick r:id="" action="ppaction://media"/>
            <a:extLst>
              <a:ext uri="{FF2B5EF4-FFF2-40B4-BE49-F238E27FC236}">
                <a16:creationId xmlns:a16="http://schemas.microsoft.com/office/drawing/2014/main" id="{25123879-8504-42D7-9CD6-ED29FC63C9C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743F1-21F0-4CA9-A963-AF88CF56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64994-85E9-46A4-BFFE-0EBAEE81D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0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B33E9-7F37-4D28-9A47-DEDC89CA8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 Says do Previous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https://www.canadago4sport.com/Leadership/Simon-Says-Do-Previous</a:t>
            </a:r>
            <a:endParaRPr lang="en-US" dirty="0"/>
          </a:p>
        </p:txBody>
      </p:sp>
      <p:pic>
        <p:nvPicPr>
          <p:cNvPr id="6" name="Online Media 5" title="SimonSaysDoPrevious">
            <a:hlinkClick r:id="" action="ppaction://media"/>
            <a:extLst>
              <a:ext uri="{FF2B5EF4-FFF2-40B4-BE49-F238E27FC236}">
                <a16:creationId xmlns:a16="http://schemas.microsoft.com/office/drawing/2014/main" id="{B3B3C4C5-8C28-43FE-A55A-20A6AA87A8F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D9AB1-11F2-43B3-B121-0C801882C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85FB7-15D8-47CC-8A95-C4C3E952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9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7630-CD9C-4B21-943A-D9CCEC128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to Physical D</a:t>
            </a: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istance in Team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ports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1305C-27E1-4D41-9A11-2EDCFDEC4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goalies--use pins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Create grids--players play within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3-5 second pass/shot rule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 a second ball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Play small sided still, maybe four against four—see diagram below.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F89AE-2163-414E-820F-732235CB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8ED92-4886-4C31-8238-68A2CD0C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DF80CB-53B4-4F13-802F-72EDFB75D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86" y="3767561"/>
            <a:ext cx="5587767" cy="220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84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1E10-5DE4-4269-9A0E-C3FD1AFC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 Says do Opposite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https://www.canadago4sport.com/Leadership/Simon-Says-Do-Opposite</a:t>
            </a:r>
            <a:endParaRPr lang="en-US" dirty="0"/>
          </a:p>
        </p:txBody>
      </p:sp>
      <p:pic>
        <p:nvPicPr>
          <p:cNvPr id="6" name="Online Media 5" title="SimonSaysDoOpposite">
            <a:hlinkClick r:id="" action="ppaction://media"/>
            <a:extLst>
              <a:ext uri="{FF2B5EF4-FFF2-40B4-BE49-F238E27FC236}">
                <a16:creationId xmlns:a16="http://schemas.microsoft.com/office/drawing/2014/main" id="{4B05059B-B4D3-44BE-A1AC-E11BB10EDF7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4E09C-757D-400B-8308-D15BC4A8D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A8115-4541-43C0-A267-FBE95A4B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BBE8-7812-4230-A487-064E1CF02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Ying Yang You Instructions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https://www.canadago4sport.com/Leadership/Ying-Yang-You-Instructions</a:t>
            </a:r>
            <a:endParaRPr lang="en-US" dirty="0"/>
          </a:p>
        </p:txBody>
      </p:sp>
      <p:pic>
        <p:nvPicPr>
          <p:cNvPr id="6" name="Online Media 5" title="YingYangYouInstructions">
            <a:hlinkClick r:id="" action="ppaction://media"/>
            <a:extLst>
              <a:ext uri="{FF2B5EF4-FFF2-40B4-BE49-F238E27FC236}">
                <a16:creationId xmlns:a16="http://schemas.microsoft.com/office/drawing/2014/main" id="{2E337DC8-FC2A-48E2-8133-40D610E8ABD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C99E4-C9A3-4FF6-962B-BC9BDCA8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D9471-B83C-4B62-B9D1-506CB631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50B6-5B29-4A57-9183-99E4A8334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Ying Yang You Slow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https://www.canadago4sport.com/Leadership/Ying-Yang-You-Slow</a:t>
            </a:r>
            <a:endParaRPr lang="en-US" dirty="0"/>
          </a:p>
        </p:txBody>
      </p:sp>
      <p:pic>
        <p:nvPicPr>
          <p:cNvPr id="6" name="Online Media 5" title="YingYangYou">
            <a:hlinkClick r:id="" action="ppaction://media"/>
            <a:extLst>
              <a:ext uri="{FF2B5EF4-FFF2-40B4-BE49-F238E27FC236}">
                <a16:creationId xmlns:a16="http://schemas.microsoft.com/office/drawing/2014/main" id="{057BC4E0-7EA7-4306-BD82-DF1A0747107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107A7-B096-40A9-8214-43E4C5C8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06919-226B-4EA2-884C-4F5FB02A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9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E50D5-6CDC-407C-88F1-8649EED28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Ying Yang You Faster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https://www.canadago4sport.com/Leadership/Ying-Yang-You-Faster</a:t>
            </a:r>
            <a:endParaRPr lang="en-US" dirty="0"/>
          </a:p>
        </p:txBody>
      </p:sp>
      <p:pic>
        <p:nvPicPr>
          <p:cNvPr id="6" name="Online Media 5" title="YingYangYouFaster">
            <a:hlinkClick r:id="" action="ppaction://media"/>
            <a:extLst>
              <a:ext uri="{FF2B5EF4-FFF2-40B4-BE49-F238E27FC236}">
                <a16:creationId xmlns:a16="http://schemas.microsoft.com/office/drawing/2014/main" id="{8F4B124A-9921-4457-A366-712FFBE9CDF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6D900-FD3B-4A3A-BCDC-B5486D8D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2F798-3A2C-48B1-B52E-3C005046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7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A7FE-55F9-480B-A0C0-3699874C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Ying Yang You Back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https://www.canadago4sport.com/Leadership/Ying-Yang-You-Back</a:t>
            </a:r>
            <a:endParaRPr lang="en-US" dirty="0"/>
          </a:p>
        </p:txBody>
      </p:sp>
      <p:pic>
        <p:nvPicPr>
          <p:cNvPr id="6" name="Online Media 5" title="YingYangYouBack">
            <a:hlinkClick r:id="" action="ppaction://media"/>
            <a:extLst>
              <a:ext uri="{FF2B5EF4-FFF2-40B4-BE49-F238E27FC236}">
                <a16:creationId xmlns:a16="http://schemas.microsoft.com/office/drawing/2014/main" id="{F09517BA-D02C-48FC-B639-7FEDA81EAFD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4512B-8DCF-46A6-AA29-F7A3D929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6C986-A721-4F05-82CB-62B2A679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0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1AA1-92D7-4583-AE20-73A30146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Leadership Games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92741-FD48-427F-97CD-435365094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A5BAF-7D19-4562-BF39-6BF2710E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25A5A-3A7E-4F4F-A109-C4E3ABA60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51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DFD0E-124F-4942-A300-F7170C194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Tip the Bucket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https://www.canadago4sport.com/Leadership/Tip-the-Bucket</a:t>
            </a:r>
            <a:endParaRPr lang="en-US" dirty="0"/>
          </a:p>
        </p:txBody>
      </p:sp>
      <p:pic>
        <p:nvPicPr>
          <p:cNvPr id="6" name="Online Media 5" title="TeamworkSmallBalPour">
            <a:hlinkClick r:id="" action="ppaction://media"/>
            <a:extLst>
              <a:ext uri="{FF2B5EF4-FFF2-40B4-BE49-F238E27FC236}">
                <a16:creationId xmlns:a16="http://schemas.microsoft.com/office/drawing/2014/main" id="{33672E48-24FB-4FD5-9C1D-E2E5352F024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A700F-443F-4493-AC33-C7048D8A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E07DC-D8F9-43A3-BC80-58BF0091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A746-90AE-4FDD-9A94-A37EADFF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Carry and Drop the Bean Bag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https://www.canadago4sport.com/Leadership/Carry-and-Drop-the-Bean-Bags</a:t>
            </a:r>
            <a:endParaRPr lang="en-US" dirty="0"/>
          </a:p>
        </p:txBody>
      </p:sp>
      <p:pic>
        <p:nvPicPr>
          <p:cNvPr id="6" name="Online Media 5" title="TeamworkCarryDropBeanBag">
            <a:hlinkClick r:id="" action="ppaction://media"/>
            <a:extLst>
              <a:ext uri="{FF2B5EF4-FFF2-40B4-BE49-F238E27FC236}">
                <a16:creationId xmlns:a16="http://schemas.microsoft.com/office/drawing/2014/main" id="{6B5637CF-8CC2-43D3-94BE-570AFA99A79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AC0AC-B985-433D-98FE-871E2FF81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8571D4-0C4B-4A80-A46D-39249B22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1F67-F5BE-4CEF-B7C5-9AC3FC7F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Cooperative Writing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https://www.canadago4sport.com/Leadership/Cooperative-Writing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602CE-DE8F-4206-8C24-FF4F036A8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No video yet: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99FCF-F728-44C4-8042-8A5F76812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43642-80CD-40A2-B3A3-7CD2E4B7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4C1E05-9278-4FFA-A3F9-62A0CC87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591" y="1870075"/>
            <a:ext cx="4886817" cy="36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2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A67D-45F7-4F4B-AB34-A1D6D7C02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Architect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https://www.canadago4sport.com/Leadership/Architect</a:t>
            </a:r>
            <a:endParaRPr lang="en-US" dirty="0"/>
          </a:p>
        </p:txBody>
      </p:sp>
      <p:pic>
        <p:nvPicPr>
          <p:cNvPr id="6" name="Online Media 5" title="Architect">
            <a:hlinkClick r:id="" action="ppaction://media"/>
            <a:extLst>
              <a:ext uri="{FF2B5EF4-FFF2-40B4-BE49-F238E27FC236}">
                <a16:creationId xmlns:a16="http://schemas.microsoft.com/office/drawing/2014/main" id="{8C91AB50-0E49-4AC3-A8EB-35EE8B1445E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A669F-89B0-44FD-A898-79D05E8E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7658B-AF47-4F1C-9EED-8740C91E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84AC-F8FF-46FB-AF0A-38B1090A0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 Games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52EAB-F12A-472D-BB9B-4CB3A2C54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Target games work well but players should only use their own equipment and keep physical distancing from others.</a:t>
            </a:r>
          </a:p>
          <a:p>
            <a:r>
              <a:rPr lang="en-CA" dirty="0"/>
              <a:t>Students are very capable of developing their own target games—encourage them </a:t>
            </a:r>
            <a:r>
              <a:rPr lang="en-CA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27F92-673B-4B52-9623-F68B16B9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BACCD-D1E5-46EF-8509-7C2551460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606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85638-A48E-49E0-BC06-27575633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Numeracy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CA008-FA23-4824-823F-BB13BB1B9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DCE95-5FD6-4B5C-AECD-F5EB8B641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9A7D5-EC45-4F14-BF6A-8BA27520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5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CFB6A-0417-425C-890E-98CF549D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 and Odd With Wall Sit and Run </a:t>
            </a: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https://www.canadago4sport.com/Numeracy/Even-and-Odd-With-Wall-Sit-and-Run</a:t>
            </a:r>
            <a:endParaRPr lang="en-US" dirty="0"/>
          </a:p>
        </p:txBody>
      </p:sp>
      <p:pic>
        <p:nvPicPr>
          <p:cNvPr id="6" name="Online Media 5" title="OddEven">
            <a:hlinkClick r:id="" action="ppaction://media"/>
            <a:extLst>
              <a:ext uri="{FF2B5EF4-FFF2-40B4-BE49-F238E27FC236}">
                <a16:creationId xmlns:a16="http://schemas.microsoft.com/office/drawing/2014/main" id="{A03F8837-2342-47AE-AD9A-0D7D88B676E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DA989-48C4-4948-A430-9E10EEA5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2B918-8E2F-4AEC-8D88-1AC9CD55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887DF-B78F-4027-B3ED-9173F4330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Ready Set Select 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https://www.canadago4sport.com/Numeracy/Ready-Set-Select-</a:t>
            </a:r>
            <a:endParaRPr lang="en-US" dirty="0"/>
          </a:p>
        </p:txBody>
      </p:sp>
      <p:pic>
        <p:nvPicPr>
          <p:cNvPr id="6" name="Online Media 5" title="Ready Set Select Cards">
            <a:hlinkClick r:id="" action="ppaction://media"/>
            <a:extLst>
              <a:ext uri="{FF2B5EF4-FFF2-40B4-BE49-F238E27FC236}">
                <a16:creationId xmlns:a16="http://schemas.microsoft.com/office/drawing/2014/main" id="{218BEE88-5B35-47D2-B935-774AD0596B8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F9071-E759-4798-85EC-5AD82F4F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64916-BFC3-4FA9-85EB-94691FB2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4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2F0C2-49F4-4F95-B676-A54845EB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Odd Even Tag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https://www.canadago4sport.com/Numeracy/Odd-Even-Tag</a:t>
            </a:r>
            <a:endParaRPr lang="en-US" dirty="0"/>
          </a:p>
        </p:txBody>
      </p:sp>
      <p:pic>
        <p:nvPicPr>
          <p:cNvPr id="6" name="Online Media 5" title="OddEvenTag">
            <a:hlinkClick r:id="" action="ppaction://media"/>
            <a:extLst>
              <a:ext uri="{FF2B5EF4-FFF2-40B4-BE49-F238E27FC236}">
                <a16:creationId xmlns:a16="http://schemas.microsoft.com/office/drawing/2014/main" id="{DBA94BE3-B068-42FD-A137-462985196D0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76C51-0650-408F-B267-70D6DD1B0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523AC-9F8C-4908-8610-2D9CB402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558D4-D611-4C58-8188-8803006F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Numeracy--Sequencing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77790-7B5D-4E78-8FCF-E3777764A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Use ToppleTubes of plastic cups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F7051-B44B-43B1-A98A-3B95392DE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87B2E-91F4-4B68-B68C-AF9D3A9E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625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E9DDA-8C59-44F0-BE78-62875BF0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Tic Tac Double Four in a Row</a:t>
            </a:r>
            <a:br>
              <a:rPr lang="en-CA" dirty="0"/>
            </a:br>
            <a:r>
              <a:rPr lang="en-CA" dirty="0"/>
              <a:t>https://www.canadago4sport.com/Numeracy/Tic-Tac-Double-Four-in-a-Row</a:t>
            </a:r>
            <a:endParaRPr lang="en-US" dirty="0"/>
          </a:p>
        </p:txBody>
      </p:sp>
      <p:pic>
        <p:nvPicPr>
          <p:cNvPr id="6" name="Online Media 5" title="Tic Toc Double Four in a Row">
            <a:hlinkClick r:id="" action="ppaction://media"/>
            <a:extLst>
              <a:ext uri="{FF2B5EF4-FFF2-40B4-BE49-F238E27FC236}">
                <a16:creationId xmlns:a16="http://schemas.microsoft.com/office/drawing/2014/main" id="{D9682018-BCF7-46D0-8673-5FB11B83DB5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D1988-BC04-440B-A801-815914CA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D588A-9751-495E-9AB5-5A799DDAF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0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D41DA-F35E-4845-B697-4ED770F4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Connect Four Up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https://www.canadago4sport.com/Numeracy/Connect-Four-Up</a:t>
            </a:r>
            <a:br>
              <a:rPr lang="en-CA" dirty="0"/>
            </a:br>
            <a:endParaRPr lang="en-US" dirty="0"/>
          </a:p>
        </p:txBody>
      </p:sp>
      <p:pic>
        <p:nvPicPr>
          <p:cNvPr id="6" name="Online Media 5" title="Connecting Four Up">
            <a:hlinkClick r:id="" action="ppaction://media"/>
            <a:extLst>
              <a:ext uri="{FF2B5EF4-FFF2-40B4-BE49-F238E27FC236}">
                <a16:creationId xmlns:a16="http://schemas.microsoft.com/office/drawing/2014/main" id="{7A5D282D-90E6-4E0A-A353-9E781B73C87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9C2EE-FC63-4E1B-8635-D3CDB92C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DE8B3-2009-43C0-8393-B917E250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2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E9960-842F-458C-857A-84CDA5006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Active Checkers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https://www.canadago4sport.com/Numeracy/Active-Checkers</a:t>
            </a:r>
            <a:endParaRPr lang="en-US" dirty="0"/>
          </a:p>
        </p:txBody>
      </p:sp>
      <p:pic>
        <p:nvPicPr>
          <p:cNvPr id="6" name="Online Media 5" title="KingMe!™ Checkers">
            <a:hlinkClick r:id="" action="ppaction://media"/>
            <a:extLst>
              <a:ext uri="{FF2B5EF4-FFF2-40B4-BE49-F238E27FC236}">
                <a16:creationId xmlns:a16="http://schemas.microsoft.com/office/drawing/2014/main" id="{A9B6A412-3748-40CC-8EBA-596D2C6ECAA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D550-0AAE-4AEB-B304-EEAA220F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1821D-9AF0-4FD8-99F1-2F3A66CC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9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C77C-5766-44A1-BC5A-A3BBD957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Topple Three Up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https://www.canadago4sport.com/Locomotor/Topple-Three-Up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46CE6-4F54-452F-B6A0-021A59E4C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1,000,00+ views on Pinterest www.pinterest.ca/pin/283515739029933805/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78A93-D4FD-44B3-A762-09267B7D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2A8F3-1F90-4988-ACD1-16E2AA6E5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58</a:t>
            </a:fld>
            <a:endParaRPr lang="en-US"/>
          </a:p>
        </p:txBody>
      </p:sp>
      <p:pic>
        <p:nvPicPr>
          <p:cNvPr id="7" name="Online Media 6" title="ToppleThreeUp">
            <a:hlinkClick r:id="" action="ppaction://media"/>
            <a:extLst>
              <a:ext uri="{FF2B5EF4-FFF2-40B4-BE49-F238E27FC236}">
                <a16:creationId xmlns:a16="http://schemas.microsoft.com/office/drawing/2014/main" id="{C73D8683-DD20-4A95-8ACD-03E8BE6F64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98209" y="2790463"/>
            <a:ext cx="5845327" cy="33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40E96-F7DD-43DA-A09D-CBB09ED38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Social Distancing Activities</a:t>
            </a:r>
            <a:endParaRPr lang="en-US" b="1" dirty="0"/>
          </a:p>
        </p:txBody>
      </p:sp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F9959A05-B016-4AEB-9B46-49CC77771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0223" y="1506844"/>
            <a:ext cx="287044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78DAE-D7FB-4DE4-B2AE-0FCC4A93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419BA-CAE5-48D5-AE8B-6A9C51A7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23339B-49A3-4A8D-997E-5E85E3291980}"/>
              </a:ext>
            </a:extLst>
          </p:cNvPr>
          <p:cNvSpPr txBox="1"/>
          <p:nvPr/>
        </p:nvSpPr>
        <p:spPr>
          <a:xfrm>
            <a:off x="327171" y="1690688"/>
            <a:ext cx="70299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11 Minute video from CIRA Ontario on Fair &amp; Square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https://www.chch.com/distanced-phys-ed/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40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15352-A518-4660-B102-AAE3A6657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Hula Hoop Horseshoe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https://www.canadago4sport.com/Target1/Hula-Hoop-Horseshoes</a:t>
            </a:r>
            <a:endParaRPr lang="en-US" dirty="0"/>
          </a:p>
        </p:txBody>
      </p:sp>
      <p:pic>
        <p:nvPicPr>
          <p:cNvPr id="6" name="Online Media 5" title="HulaHoopHorseshoes">
            <a:hlinkClick r:id="" action="ppaction://media"/>
            <a:extLst>
              <a:ext uri="{FF2B5EF4-FFF2-40B4-BE49-F238E27FC236}">
                <a16:creationId xmlns:a16="http://schemas.microsoft.com/office/drawing/2014/main" id="{1EC75AD0-DDE6-499F-893C-2EBDA3AC552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A2B10-FDBD-4E43-8698-1BCCC9C18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FCB10-81B5-4939-AC2B-14440E425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162D-DAD9-4677-B935-4395456BA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Web Resources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118F-D7AB-4B8E-96C5-701F6420F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Canadago4sport:</a:t>
            </a:r>
          </a:p>
          <a:p>
            <a:pPr lvl="1"/>
            <a:r>
              <a:rPr lang="en-CA" dirty="0"/>
              <a:t>600+ game docs and 250+ game videos</a:t>
            </a:r>
            <a:endParaRPr lang="en-US" dirty="0"/>
          </a:p>
          <a:p>
            <a:pPr lvl="2"/>
            <a:r>
              <a:rPr lang="en-CA" u="sng" dirty="0">
                <a:hlinkClick r:id="rId2"/>
              </a:rPr>
              <a:t>www.canadago4sport.com</a:t>
            </a:r>
            <a:endParaRPr lang="en-CA" u="sng" dirty="0"/>
          </a:p>
          <a:p>
            <a:pPr lvl="1"/>
            <a:r>
              <a:rPr lang="en-CA" u="sng" dirty="0"/>
              <a:t>Nearly 50 different ladder activities</a:t>
            </a:r>
          </a:p>
          <a:p>
            <a:pPr lvl="2"/>
            <a:r>
              <a:rPr lang="en-US" dirty="0">
                <a:hlinkClick r:id="rId3"/>
              </a:rPr>
              <a:t>https://www.canadago4sport.com/agility-ladders</a:t>
            </a:r>
            <a:endParaRPr lang="en-CA" u="sng" dirty="0"/>
          </a:p>
          <a:p>
            <a:r>
              <a:rPr lang="en-CA" dirty="0"/>
              <a:t>Gopher Sport:</a:t>
            </a:r>
          </a:p>
          <a:p>
            <a:pPr lvl="1"/>
            <a:r>
              <a:rPr lang="en-US" dirty="0"/>
              <a:t>Order from hundreds of equipment ideas.</a:t>
            </a:r>
          </a:p>
          <a:p>
            <a:pPr lvl="2"/>
            <a:r>
              <a:rPr lang="en-US" dirty="0">
                <a:hlinkClick r:id="rId4"/>
              </a:rPr>
              <a:t>https://www.gophersport.com/</a:t>
            </a:r>
            <a:endParaRPr lang="en-US" dirty="0"/>
          </a:p>
          <a:p>
            <a:pPr lvl="1"/>
            <a:r>
              <a:rPr lang="en-US" dirty="0"/>
              <a:t>Unconditional 100% satisfaction guarantee</a:t>
            </a:r>
          </a:p>
          <a:p>
            <a:pPr lvl="2"/>
            <a:r>
              <a:rPr lang="en-CA" dirty="0"/>
              <a:t>Your satisfaction is our #1 concern! If you are not satisfied with any product you buy from us, we'll simply replace it or refund your money. No questions. No hassles. No exclusions. No kidding!</a:t>
            </a:r>
            <a:endParaRPr lang="en-US" dirty="0"/>
          </a:p>
          <a:p>
            <a:pPr lvl="3"/>
            <a:endParaRPr lang="en-CA" u="sng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0B285-544E-472E-B48D-FEB65263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D7DBB-883F-4051-AF4E-8AF61184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32330306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C02-F8CD-49B1-9BEE-A5ECF9D50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Pinterest and YouTube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999B-CCEB-48A7-A344-559052635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CA" dirty="0"/>
              <a:t>Pinterest:</a:t>
            </a:r>
            <a:endParaRPr lang="en-US" dirty="0"/>
          </a:p>
          <a:p>
            <a:pPr lvl="2"/>
            <a:r>
              <a:rPr lang="en-CA" dirty="0"/>
              <a:t>24 boards, and 700+ pins</a:t>
            </a:r>
            <a:endParaRPr lang="en-US" dirty="0"/>
          </a:p>
          <a:p>
            <a:pPr lvl="2"/>
            <a:r>
              <a:rPr lang="en-CA" dirty="0"/>
              <a:t>Follow at </a:t>
            </a:r>
            <a:r>
              <a:rPr lang="en-US" u="sng" dirty="0">
                <a:hlinkClick r:id="rId2"/>
              </a:rPr>
              <a:t>https://www.pinterest.ca/canadago4sport/</a:t>
            </a:r>
            <a:endParaRPr lang="en-US" dirty="0"/>
          </a:p>
          <a:p>
            <a:pPr lvl="1"/>
            <a:r>
              <a:rPr lang="en-US" dirty="0"/>
              <a:t>YouTube: </a:t>
            </a:r>
          </a:p>
          <a:p>
            <a:pPr lvl="2"/>
            <a:r>
              <a:rPr lang="en-US" dirty="0"/>
              <a:t>330+ videos</a:t>
            </a:r>
          </a:p>
          <a:p>
            <a:pPr lvl="2"/>
            <a:r>
              <a:rPr lang="en-US" dirty="0"/>
              <a:t>Subscribe at </a:t>
            </a:r>
            <a:r>
              <a:rPr lang="en-US" u="sng" dirty="0">
                <a:hlinkClick r:id="rId3"/>
              </a:rPr>
              <a:t>https://www.youtube.com/c/canadago4sport/</a:t>
            </a:r>
            <a:endParaRPr lang="en-US" u="sng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9B4A3-558B-462E-BDA7-6C485417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F35B-7D5D-42B4-9F75-DF4374CD3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16788975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53CB-B9DE-4ED0-AB8C-EF828697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Social Media and Further Questions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3E40-A209-4707-85DF-C53AFFFD6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US" dirty="0"/>
              <a:t>Twitter &amp; Instagram: </a:t>
            </a:r>
          </a:p>
          <a:p>
            <a:pPr lvl="2"/>
            <a:r>
              <a:rPr lang="en-US" dirty="0"/>
              <a:t>Tuesday and Thursdays (sometimes other days) posts</a:t>
            </a:r>
          </a:p>
          <a:p>
            <a:pPr lvl="2"/>
            <a:r>
              <a:rPr lang="en-US" dirty="0"/>
              <a:t>Follow at</a:t>
            </a:r>
            <a:r>
              <a:rPr lang="en-US" b="1" dirty="0"/>
              <a:t> </a:t>
            </a:r>
            <a:r>
              <a:rPr lang="en-US" dirty="0"/>
              <a:t>@canadago4sport</a:t>
            </a:r>
          </a:p>
          <a:p>
            <a:pPr lvl="1"/>
            <a:r>
              <a:rPr lang="en-US" dirty="0"/>
              <a:t>Love to hear from you:</a:t>
            </a:r>
          </a:p>
          <a:p>
            <a:pPr lvl="2"/>
            <a:r>
              <a:rPr lang="en-US" dirty="0"/>
              <a:t>JOHNBYL50@gmail.com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621CE-1307-4404-8785-525FE1FE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91DC5-CC33-47B1-AD26-2B23E4E3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26787105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7D3A-8091-4F06-8890-94BFCAF7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With thanks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65A1C-5D7C-45DF-91F8-E4A82FE7B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all of the wonderful people </a:t>
            </a:r>
          </a:p>
          <a:p>
            <a:pPr marL="0" indent="0" algn="ctr">
              <a:buNone/>
            </a:pPr>
            <a:r>
              <a:rPr lang="en-CA" sz="3600" dirty="0"/>
              <a:t>who inspire each other </a:t>
            </a:r>
          </a:p>
          <a:p>
            <a:pPr marL="0" indent="0" algn="ctr">
              <a:buNone/>
            </a:pPr>
            <a:r>
              <a:rPr lang="en-CA" sz="3600" dirty="0"/>
              <a:t>at conferences and other places!</a:t>
            </a:r>
          </a:p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Gopher Sport</a:t>
            </a:r>
            <a:r>
              <a:rPr lang="en-US" sz="3600" dirty="0"/>
              <a:t> </a:t>
            </a:r>
          </a:p>
          <a:p>
            <a:pPr marL="0" indent="0" algn="ctr">
              <a:buNone/>
            </a:pPr>
            <a:r>
              <a:rPr lang="en-US" sz="3600" dirty="0"/>
              <a:t>for their innovative products </a:t>
            </a:r>
          </a:p>
          <a:p>
            <a:pPr marL="0" indent="0" algn="ctr">
              <a:buNone/>
            </a:pPr>
            <a:r>
              <a:rPr lang="en-US" sz="3600" dirty="0"/>
              <a:t>and high quality equipment!</a:t>
            </a:r>
            <a:endParaRPr lang="en-CA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3CE12-8467-4542-9CE0-C5FF698E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FB91A-E118-42D2-B87F-496199E9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9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F848-CF5B-4B6E-AE95-70A51344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Download slides at: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B2D6-85F1-427E-8FB6-728FD94FE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>
                <a:hlinkClick r:id="rId2"/>
              </a:rPr>
              <a:t>www.canadago4sport.com</a:t>
            </a:r>
            <a:endParaRPr lang="en-CA" dirty="0"/>
          </a:p>
          <a:p>
            <a:pPr marL="0" indent="0" algn="ctr">
              <a:buNone/>
            </a:pPr>
            <a:r>
              <a:rPr lang="en-CA" dirty="0"/>
              <a:t>Workshops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https://www.canadago4sport.com/conferences-and-workshops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EE27A-DF08-4AEC-A1A7-77B7A858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496C3-B115-4A3B-BDDD-E3C62296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474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17CE-A482-458E-8550-545804F9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Questions and Comments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9A4E9-2093-44C0-9DC0-4E39DFAB9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328C1-4399-47B4-B739-071E9A94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D0001-D88B-4902-A213-38507C0A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11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A3BD6-7EBD-46A8-A9DA-D3E30EC2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Hula Hoop Horseshoe Race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https://www.canadago4sport.com/Target1/Hula-Hoop-Horseshoes-Race</a:t>
            </a:r>
            <a:endParaRPr lang="en-US" dirty="0"/>
          </a:p>
        </p:txBody>
      </p:sp>
      <p:pic>
        <p:nvPicPr>
          <p:cNvPr id="6" name="Online Media 5" title="Hula Hoop Horseshoe Race">
            <a:hlinkClick r:id="" action="ppaction://media"/>
            <a:extLst>
              <a:ext uri="{FF2B5EF4-FFF2-40B4-BE49-F238E27FC236}">
                <a16:creationId xmlns:a16="http://schemas.microsoft.com/office/drawing/2014/main" id="{F76AB32B-0B20-4C50-9E23-F42F5237585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00C53-C96D-4AE0-9E06-5F097BA01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611FAC-CD72-4121-95CC-4B152F14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F5457-1EE5-471F-8E47-814151D24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SyncroBall</a:t>
            </a: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https://www.canadago4sport.com/Target1/SynchroBall</a:t>
            </a:r>
            <a:endParaRPr lang="en-US" dirty="0"/>
          </a:p>
        </p:txBody>
      </p:sp>
      <p:pic>
        <p:nvPicPr>
          <p:cNvPr id="11" name="Online Media 10" title="ACTION!™ SynchroBall™">
            <a:hlinkClick r:id="" action="ppaction://media"/>
            <a:extLst>
              <a:ext uri="{FF2B5EF4-FFF2-40B4-BE49-F238E27FC236}">
                <a16:creationId xmlns:a16="http://schemas.microsoft.com/office/drawing/2014/main" id="{2E28FE1E-B2D7-47C2-A52F-3F2F7EDFC9F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6339C-066D-4B4A-A008-722CAF5B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7F54DC-491B-4914-958C-EF0E34CE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7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49DD5-3857-472A-9A37-F8E018FD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Launch Baseball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https://www.canadago4sport.com/strike/Launch-Baseball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pic>
        <p:nvPicPr>
          <p:cNvPr id="6" name="Online Media 5" title="LaunchBallBaseball">
            <a:hlinkClick r:id="" action="ppaction://media"/>
            <a:extLst>
              <a:ext uri="{FF2B5EF4-FFF2-40B4-BE49-F238E27FC236}">
                <a16:creationId xmlns:a16="http://schemas.microsoft.com/office/drawing/2014/main" id="{91841346-4720-40A7-84C4-004B18AA54B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9FBED-9FE6-4F18-B736-1AFEB604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BD2E8-85CB-4C88-81AE-1A9932910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3653</TotalTime>
  <Words>2229</Words>
  <Application>Microsoft Office PowerPoint</Application>
  <PresentationFormat>Widescreen</PresentationFormat>
  <Paragraphs>285</Paragraphs>
  <Slides>65</Slides>
  <Notes>0</Notes>
  <HiddenSlides>0</HiddenSlides>
  <MMClips>44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Calibri</vt:lpstr>
      <vt:lpstr>Calibri Light</vt:lpstr>
      <vt:lpstr>Symbol</vt:lpstr>
      <vt:lpstr>Times New Roman</vt:lpstr>
      <vt:lpstr>Office Theme</vt:lpstr>
      <vt:lpstr>Covid-19 Safe Physical Education</vt:lpstr>
      <vt:lpstr>Covid-19: PHE Canada</vt:lpstr>
      <vt:lpstr>Invasion Games that can Work Well: Though Physical Distancing will need to be Established </vt:lpstr>
      <vt:lpstr>How to Physical Distance in Team Sports </vt:lpstr>
      <vt:lpstr>Target Games  </vt:lpstr>
      <vt:lpstr>Hula Hoop Horseshoe  https://www.canadago4sport.com/Target1/Hula-Hoop-Horseshoes</vt:lpstr>
      <vt:lpstr>Hula Hoop Horseshoe Race  https://www.canadago4sport.com/Target1/Hula-Hoop-Horseshoes-Race</vt:lpstr>
      <vt:lpstr>SyncroBall  https://www.canadago4sport.com/Target1/SynchroBall</vt:lpstr>
      <vt:lpstr>Launch Baseball  https://www.canadago4sport.com/strike/Launch-Baseball </vt:lpstr>
      <vt:lpstr>Golf  https://www.gophersport.com/search-unbxd?&amp;q=Golf%20Equipment&amp;rows=40&amp;view=grid&amp;start=0</vt:lpstr>
      <vt:lpstr>Disc Golf—With Mobile Stands https://www.canadago4sport.com/Target1/Disc-Golf-with-Mobile-Goals</vt:lpstr>
      <vt:lpstr>Disc Golf—With Natural Goals https://www.canadago4sport.com/Target1/Disc-Golf-with-Natural-Goals</vt:lpstr>
      <vt:lpstr>Kickpar  https://www.canadago4sport.com/Target1/Kickpar </vt:lpstr>
      <vt:lpstr>TripleShot Disc Target  https://www.gophersport.com/sports/disc-golf/tripleshot-disc-target-set?item=169024</vt:lpstr>
      <vt:lpstr>Net Game Team Launch  https://www.canadago4sport.com/Net/Team-Launch-Light</vt:lpstr>
      <vt:lpstr>Fitness Activities</vt:lpstr>
      <vt:lpstr>Fitness Activities Con`t Exeropoly  https://www.canadago4sport.com/Warmups/Exeropoly</vt:lpstr>
      <vt:lpstr>Ladder Activities</vt:lpstr>
      <vt:lpstr>Ladder Activities Con`t Just with Feet</vt:lpstr>
      <vt:lpstr>In and Out Jumps https://www.canadago4sport.com/Ladders/In-Then-Out-Jumps</vt:lpstr>
      <vt:lpstr>180s https://www.canadago4sport.com/Ladders/180s</vt:lpstr>
      <vt:lpstr>Ladder Activities Con`t With Feet and Hands</vt:lpstr>
      <vt:lpstr>Sideways Up Up Back Up Up With Feet https://www.canadago4sport.com/Ladders/Ladder-Sideways-Fwd-Fwd-Back-Fwd-Fwd-Back-With-Feet</vt:lpstr>
      <vt:lpstr>Sideways with Explosive 3-Point Pushups https://www.canadago4sport.com/Ladders/Ladder-Sideways-Each-Rung-With-Explosive-Three-point-Pushups</vt:lpstr>
      <vt:lpstr>Ladder Activities Con`t With Additional Equipment Squat 180 Squat 180 https://www.canadago4sport.com/Ladders/Squat-180</vt:lpstr>
      <vt:lpstr>In In Out Out While Dribbling Ball with Racquet https://www.canadago4sport.com/Ladders/Ladder-In-In-Out-Out-While-Dribbling-Ball-With-Racquet</vt:lpstr>
      <vt:lpstr>In Out Racquet Rally https://www.canadago4sport.com/Ladders/Ladder-In-In-Out-Out-Racquet-Rally</vt:lpstr>
      <vt:lpstr>Lunges with Badminton Bird https://www.canadago4sport.com/Ladders/Lunges-with-badminton-bird </vt:lpstr>
      <vt:lpstr>Activity Break followed by Questions</vt:lpstr>
      <vt:lpstr>Most Tag Games  With Cleaned Pool Noodles for Its  https://www.gophersport.com/sports/swimming/funoodles-foam-rod-floats?item=-204621 </vt:lpstr>
      <vt:lpstr>Ice Skating Tag https://www.canadago4sport.com/Locomotor/Ice-Skating-Tag</vt:lpstr>
      <vt:lpstr>Sponge Tag https://www.canadago4sport.com/Locomotor/Sponge-Tag</vt:lpstr>
      <vt:lpstr>Penguin Lobster Tag https://www.canadago4sport.com/Locomotor/Penguin-Lobster-Tag</vt:lpstr>
      <vt:lpstr>Obstacle Courses</vt:lpstr>
      <vt:lpstr>Sample Obstacle Course https://www.canadago4sport.com/Locomotor/Obstacle-Course </vt:lpstr>
      <vt:lpstr>Dance</vt:lpstr>
      <vt:lpstr>Daily Physical Activity (DPA)</vt:lpstr>
      <vt:lpstr>Simon Says  https://www.canadago4sport.com/Leadership/Simon-Says</vt:lpstr>
      <vt:lpstr>Simon Says do Previous  https://www.canadago4sport.com/Leadership/Simon-Says-Do-Previous</vt:lpstr>
      <vt:lpstr>Simon Says do Opposite  https://www.canadago4sport.com/Leadership/Simon-Says-Do-Opposite</vt:lpstr>
      <vt:lpstr>Ying Yang You Instructions  https://www.canadago4sport.com/Leadership/Ying-Yang-You-Instructions</vt:lpstr>
      <vt:lpstr>Ying Yang You Slow  https://www.canadago4sport.com/Leadership/Ying-Yang-You-Slow</vt:lpstr>
      <vt:lpstr>Ying Yang You Faster  https://www.canadago4sport.com/Leadership/Ying-Yang-You-Faster</vt:lpstr>
      <vt:lpstr>Ying Yang You Back  https://www.canadago4sport.com/Leadership/Ying-Yang-You-Back</vt:lpstr>
      <vt:lpstr>Leadership Games</vt:lpstr>
      <vt:lpstr>Tip the Bucket  https://www.canadago4sport.com/Leadership/Tip-the-Bucket</vt:lpstr>
      <vt:lpstr>Carry and Drop the Bean Bag  https://www.canadago4sport.com/Leadership/Carry-and-Drop-the-Bean-Bags</vt:lpstr>
      <vt:lpstr>Cooperative Writing  https://www.canadago4sport.com/Leadership/Cooperative-Writing</vt:lpstr>
      <vt:lpstr>Architect  https://www.canadago4sport.com/Leadership/Architect</vt:lpstr>
      <vt:lpstr>Numeracy</vt:lpstr>
      <vt:lpstr>Even and Odd With Wall Sit and Run https://www.canadago4sport.com/Numeracy/Even-and-Odd-With-Wall-Sit-and-Run</vt:lpstr>
      <vt:lpstr>Ready Set Select  https://www.canadago4sport.com/Numeracy/Ready-Set-Select-</vt:lpstr>
      <vt:lpstr>Odd Even Tag https://www.canadago4sport.com/Numeracy/Odd-Even-Tag</vt:lpstr>
      <vt:lpstr>Numeracy--Sequencing</vt:lpstr>
      <vt:lpstr>Tic Tac Double Four in a Row https://www.canadago4sport.com/Numeracy/Tic-Tac-Double-Four-in-a-Row</vt:lpstr>
      <vt:lpstr>Connect Four Up https://www.canadago4sport.com/Numeracy/Connect-Four-Up </vt:lpstr>
      <vt:lpstr>Active Checkers https://www.canadago4sport.com/Numeracy/Active-Checkers</vt:lpstr>
      <vt:lpstr>Topple Three Up https://www.canadago4sport.com/Locomotor/Topple-Three-Up</vt:lpstr>
      <vt:lpstr>Social Distancing Activities</vt:lpstr>
      <vt:lpstr>Web Resources</vt:lpstr>
      <vt:lpstr>Pinterest and YouTube</vt:lpstr>
      <vt:lpstr>Social Media and Further Questions</vt:lpstr>
      <vt:lpstr>With thanks</vt:lpstr>
      <vt:lpstr>Download slides at:</vt:lpstr>
      <vt:lpstr>Questions and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Activities and Equipment Kits for More Individualized Physical Health Education at School or at Home K-6</dc:title>
  <dc:creator>John Byl</dc:creator>
  <cp:lastModifiedBy>John Byl</cp:lastModifiedBy>
  <cp:revision>91</cp:revision>
  <dcterms:created xsi:type="dcterms:W3CDTF">2020-07-01T18:50:08Z</dcterms:created>
  <dcterms:modified xsi:type="dcterms:W3CDTF">2021-03-16T15:12:31Z</dcterms:modified>
</cp:coreProperties>
</file>