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3"/>
  </p:notesMasterIdLst>
  <p:sldIdLst>
    <p:sldId id="256" r:id="rId2"/>
    <p:sldId id="284" r:id="rId3"/>
    <p:sldId id="285" r:id="rId4"/>
    <p:sldId id="286" r:id="rId5"/>
    <p:sldId id="362" r:id="rId6"/>
    <p:sldId id="364" r:id="rId7"/>
    <p:sldId id="349" r:id="rId8"/>
    <p:sldId id="406" r:id="rId9"/>
    <p:sldId id="418" r:id="rId10"/>
    <p:sldId id="350" r:id="rId11"/>
    <p:sldId id="351" r:id="rId12"/>
    <p:sldId id="355" r:id="rId13"/>
    <p:sldId id="352" r:id="rId14"/>
    <p:sldId id="353" r:id="rId15"/>
    <p:sldId id="354" r:id="rId16"/>
    <p:sldId id="373" r:id="rId17"/>
    <p:sldId id="267" r:id="rId18"/>
    <p:sldId id="356" r:id="rId19"/>
    <p:sldId id="363" r:id="rId20"/>
    <p:sldId id="370" r:id="rId21"/>
    <p:sldId id="371" r:id="rId22"/>
    <p:sldId id="382" r:id="rId23"/>
    <p:sldId id="383" r:id="rId24"/>
    <p:sldId id="343" r:id="rId25"/>
    <p:sldId id="344" r:id="rId26"/>
    <p:sldId id="384" r:id="rId27"/>
    <p:sldId id="413" r:id="rId28"/>
    <p:sldId id="421" r:id="rId29"/>
    <p:sldId id="422" r:id="rId30"/>
    <p:sldId id="374" r:id="rId31"/>
    <p:sldId id="408" r:id="rId32"/>
    <p:sldId id="294" r:id="rId33"/>
    <p:sldId id="296" r:id="rId34"/>
    <p:sldId id="297" r:id="rId35"/>
    <p:sldId id="303" r:id="rId36"/>
    <p:sldId id="327" r:id="rId37"/>
    <p:sldId id="300" r:id="rId38"/>
    <p:sldId id="298" r:id="rId39"/>
    <p:sldId id="375" r:id="rId40"/>
    <p:sldId id="376" r:id="rId41"/>
    <p:sldId id="377" r:id="rId42"/>
    <p:sldId id="260" r:id="rId43"/>
    <p:sldId id="304" r:id="rId44"/>
    <p:sldId id="417" r:id="rId45"/>
    <p:sldId id="381" r:id="rId46"/>
    <p:sldId id="339" r:id="rId47"/>
    <p:sldId id="292" r:id="rId48"/>
    <p:sldId id="293" r:id="rId49"/>
    <p:sldId id="409" r:id="rId50"/>
    <p:sldId id="404" r:id="rId51"/>
    <p:sldId id="378" r:id="rId52"/>
    <p:sldId id="400" r:id="rId53"/>
    <p:sldId id="401" r:id="rId54"/>
    <p:sldId id="410" r:id="rId55"/>
    <p:sldId id="403" r:id="rId56"/>
    <p:sldId id="420" r:id="rId57"/>
    <p:sldId id="305" r:id="rId58"/>
    <p:sldId id="360" r:id="rId59"/>
    <p:sldId id="306" r:id="rId60"/>
    <p:sldId id="367" r:id="rId61"/>
    <p:sldId id="348" r:id="rId62"/>
    <p:sldId id="368" r:id="rId63"/>
    <p:sldId id="414" r:id="rId64"/>
    <p:sldId id="358" r:id="rId65"/>
    <p:sldId id="407" r:id="rId66"/>
    <p:sldId id="307" r:id="rId67"/>
    <p:sldId id="399" r:id="rId68"/>
    <p:sldId id="328" r:id="rId69"/>
    <p:sldId id="329" r:id="rId70"/>
    <p:sldId id="330" r:id="rId71"/>
    <p:sldId id="308" r:id="rId72"/>
    <p:sldId id="361" r:id="rId73"/>
    <p:sldId id="337" r:id="rId74"/>
    <p:sldId id="415" r:id="rId75"/>
    <p:sldId id="309" r:id="rId76"/>
    <p:sldId id="331" r:id="rId77"/>
    <p:sldId id="310" r:id="rId78"/>
    <p:sldId id="416" r:id="rId79"/>
    <p:sldId id="311" r:id="rId80"/>
    <p:sldId id="312" r:id="rId81"/>
    <p:sldId id="313" r:id="rId82"/>
    <p:sldId id="314" r:id="rId83"/>
    <p:sldId id="315" r:id="rId84"/>
    <p:sldId id="316" r:id="rId85"/>
    <p:sldId id="317" r:id="rId86"/>
    <p:sldId id="318" r:id="rId87"/>
    <p:sldId id="319" r:id="rId88"/>
    <p:sldId id="320" r:id="rId89"/>
    <p:sldId id="322" r:id="rId90"/>
    <p:sldId id="321" r:id="rId91"/>
    <p:sldId id="423" r:id="rId92"/>
    <p:sldId id="323" r:id="rId93"/>
    <p:sldId id="324" r:id="rId94"/>
    <p:sldId id="342" r:id="rId95"/>
    <p:sldId id="341" r:id="rId96"/>
    <p:sldId id="346" r:id="rId97"/>
    <p:sldId id="325" r:id="rId98"/>
    <p:sldId id="386" r:id="rId99"/>
    <p:sldId id="387" r:id="rId100"/>
    <p:sldId id="388" r:id="rId101"/>
    <p:sldId id="389" r:id="rId102"/>
    <p:sldId id="390" r:id="rId103"/>
    <p:sldId id="411" r:id="rId104"/>
    <p:sldId id="391" r:id="rId105"/>
    <p:sldId id="392" r:id="rId106"/>
    <p:sldId id="295" r:id="rId107"/>
    <p:sldId id="279" r:id="rId108"/>
    <p:sldId id="280" r:id="rId109"/>
    <p:sldId id="281" r:id="rId110"/>
    <p:sldId id="282" r:id="rId111"/>
    <p:sldId id="345" r:id="rId11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5F2C20C-811E-448F-A876-8D534EE6868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37B21BA-8874-41B4-B7CC-9B003102B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D49D-2BEC-45AE-876C-4811E935F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2ED45-D91F-4180-944D-BBEE55BF8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325C2-DD46-43C6-AEBB-0CC0C51C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90BB-E480-42F3-88FB-588E8400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02200-C8B7-44DB-B1ED-06316353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4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9D01-3D73-42B2-8685-11D29E4C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8339-5E72-4DE7-8A70-9582ADE40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46A0-42BD-4AD5-917E-4B46AB99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D5F1-EFFC-43C7-99DA-0B7DE505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B60A-C5F0-441C-8ECE-B12AF33F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4DEBE-7B5C-4869-8DAE-23C1C0BB5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F7E38-34F1-4D02-8953-9B821F796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2D2-9FBC-4B23-A65B-98E38EAC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D93E7-2D20-4A7F-9168-254F6EBA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EF70A-6542-47AD-A652-4CDC3AA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6489B-E44C-409A-AF24-65BAAF8C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D5258-6444-4716-8154-0BEC4AC28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7259-0C18-4284-8F0C-23C32BF9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ABA0-D1F6-4AA4-9A83-203E8322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FB17D-0E01-4784-98A7-76373E3E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12720-E155-4EA5-AC43-B4C70BCA9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07" y="6356350"/>
            <a:ext cx="174612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EC9B-AFD5-413F-A62C-48E58F1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00FF-C25A-43B9-9664-476A5409A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EF31F-5B79-4BF3-BF28-C27C79A7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0190-C308-4631-824E-26554348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38406-59D6-4E98-8A02-0EEE074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7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1E69-D7C1-43EC-8F7F-F7873182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AD56-FEAE-4938-8A0B-C0191D761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A1CE3-14E7-462A-8585-B7ABE0AC4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FCF95-070E-441F-95D0-E4F0379C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F89BC-F9D2-4E7A-899D-7D46644D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2D25-81FD-4A4F-927C-CD1EA174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2298-AACF-431B-98D8-5D8E05AA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5213C-36CF-47B1-8DEF-1FB4AFEB8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CF194-75A6-4128-B9CB-66E8D502B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49D31-44AF-4972-818A-635348476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3AF6A-1D78-4E11-B85D-EE5CC7401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96812-B73D-48D4-A58F-DF5F9442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2C18-3CDA-4A33-AA92-C74EAECC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68392-AD84-448D-B60D-201572EA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57E4-C3F3-4D27-9AFC-DDD63A44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8405-4D24-4760-B6E2-6E905D2D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4DC16-8C64-46D4-8872-FFFAB62F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AEFBE-C8FA-4D78-84B6-01BF0BE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9E32A-FE58-445B-8B40-B1B68C95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680F4-7072-4A7E-9EF4-F30E7CF2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EC60E-FEC7-46A6-BCC9-9394F77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6C3B-2422-4EE4-BC05-32F759602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16BD-B71B-46DD-8125-006FC4BE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85B15-443E-4D70-BC90-F5D6E24D0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FD5F7-FCED-4238-B547-14E9696A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5846D-0981-404F-91C3-52A59A0B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3BA87-2D66-4D5A-BC5C-1011EDF8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20FA-BBA9-47DC-8BF1-44B6CD4D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FDB59-D9BC-4F5F-BDE5-AB5BE6743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7BE1E-E98E-4BC7-B7A2-EA8AC6DE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00133-8247-4315-BCCA-DB496029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2D2B7-9F50-4BE2-A334-726FDFDA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22DDE-22AA-4D9E-B13D-DA4BCAF1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3A611-CBE5-4198-B1E1-A872DF74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A7F64-F231-4761-9987-5CE3E7D3E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0F19-ACD0-4CF1-B2E6-6179CE00F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4D5FB-4B15-480B-AEDB-7DED05EBF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4E9F6-D8A7-4D21-AAAC-2FBF0C41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10BB-8A0A-44C6-A34B-43819450A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conferences-and-workshops" TargetMode="External"/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Retain/Balance-Two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vnPRsKQZkE?feature=oembed" TargetMode="Externa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Exactly-4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pQrhXRwxB4?feature=oembed" TargetMode="External"/><Relationship Id="rId4" Type="http://schemas.openxmlformats.org/officeDocument/2006/relationships/image" Target="../media/image9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Specific-Numb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aViwlhwOIo?feature=oembed" TargetMode="External"/><Relationship Id="rId4" Type="http://schemas.openxmlformats.org/officeDocument/2006/relationships/image" Target="../media/image9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Tube-Number-Sequen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5JrlgvBpGs?feature=oembed" TargetMode="External"/><Relationship Id="rId4" Type="http://schemas.openxmlformats.org/officeDocument/2006/relationships/image" Target="../media/image9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aontario.com/product-page/fair-squar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cFx_-u66M?feature=oembed" TargetMode="External"/><Relationship Id="rId4" Type="http://schemas.openxmlformats.org/officeDocument/2006/relationships/image" Target="../media/image9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Word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1QaTHpTIY?feature=oembed" TargetMode="External"/><Relationship Id="rId4" Type="http://schemas.openxmlformats.org/officeDocument/2006/relationships/image" Target="../media/image9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ch.com/distanced-phys-ed/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agility-ladder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phersport.com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Retain/Double-Dribbl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U-yzyf7bZc?feature=oembed" TargetMode="External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Retain/Soccer-Juggle-with-36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ETCMay7uD0?feature=oembed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Retain/Stork-Stand-Balloon-Keep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qFk46-AAYw?feature=oembed" TargetMode="Externa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Send/Balloon-Dribble-With-Han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eyZvs_H0wc?feature=oembed" TargetMode="Externa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Send/Balloon-Dribble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2l7q6YDjjc?feature=oembed" TargetMode="Externa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F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yqvC6J__r8?feature=oembed" TargetMode="Externa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Stability-Ball1/Circus-Catch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1tYgG4D8KU?feature=oembed" TargetMode="Externa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Manipulative-Receive/Kaboom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dX_K7zywKc?feature=oembed" TargetMode="Externa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Target1/Tape-Roll-Bowl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hecanada.ca/activate/return-school-phe-guidelin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our-Colour-Up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XL42Vu00w0?feature=oembed" TargetMode="Externa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Tic-Ta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VlzsFTyRJc?feature=oembed" TargetMode="Externa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opple-Double-Tic-Ta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Lqfius7HyA?feature=oembed" TargetMode="Externa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--No-Grid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pcJt1Vo5QQ?feature=oembed" TargetMode="Externa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oc-Four-in-a-R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gKAKxVQV8?feature=oembed" TargetMode="Externa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oc-Double-Four-in-a-R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O2jopi-Eyw?feature=oembed" TargetMode="Externa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Human-Tic-Tac-Toe-in-Ord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7pm4kUFJk?feature=oembed" TargetMode="Externa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Human-Tic-Tac-Toe-Players-Choose-Ord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ZC-LxSIkQ?feature=oembed" TargetMode="Externa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Topple-Three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Yu2KaTT0sA?feature=oembed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pinterest.ca/pin/283515739029933805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aontario.com/product-page/fair-squar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nxeTMF0JtY?feature=oembed" TargetMode="Externa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Hula-Hoop-Horsesho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-mKFTRXOS8?feature=oembed" TargetMode="Externa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Hula-Hoop-Horseshoes-Ra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-lAsMyun3M?feature=oembed" TargetMode="Externa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Disc-Golf-with-Mobile-Goal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FIRPGBAg-4?feature=oembed" TargetMode="Externa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Disc-Golf-with-Natural-Goal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sM9ti-0VFs?feature=oembed" TargetMode="Externa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sports/disc-golf/tripleshot-disc-target-set?item=16902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Sc7JfPeayM?feature=oembed" TargetMode="Externa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Kickpar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1jIPA4qahr0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Seven-Degre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s03AU-0dek?feature=oembed" TargetMode="Externa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Mission-Target-Under-N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8Xzt8KHvb4?feature=oembed" TargetMode="Externa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Mission-Target-Over-N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2r9wnMLSbk?feature=oembed" TargetMode="Externa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et/Two-Square-Stability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Tc_eaNIO3c?feature=oembed" TargetMode="Externa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et/Team-Launch-Ligh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xCNHx3pvM4?feature=oembed" TargetMode="Externa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et/Bounce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c8rw6U1q0c?feature=oembed" TargetMode="Externa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strike/Cricket-Kicki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yVAGubJxKs?feature=oembed" TargetMode="Externa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phersport.com/pe/activities/you-fo-set?item=162696" TargetMode="External"/><Relationship Id="rId3" Type="http://schemas.openxmlformats.org/officeDocument/2006/relationships/hyperlink" Target="https://www.gophersport.com/sports/field-hockey?tg=1" TargetMode="External"/><Relationship Id="rId7" Type="http://schemas.openxmlformats.org/officeDocument/2006/relationships/hyperlink" Target="https://www.gophersport.com/search?q=soccer+eqiupment" TargetMode="External"/><Relationship Id="rId2" Type="http://schemas.openxmlformats.org/officeDocument/2006/relationships/hyperlink" Target="https://www.gophersport.com/sports/broomball?tg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search-unbxd?q=scoop" TargetMode="External"/><Relationship Id="rId5" Type="http://schemas.openxmlformats.org/officeDocument/2006/relationships/hyperlink" Target="https://www.gophersport.com/sports/lacrosse?tg=1" TargetMode="External"/><Relationship Id="rId4" Type="http://schemas.openxmlformats.org/officeDocument/2006/relationships/hyperlink" Target="https://www.gophersport.com/sports/floor-hockey?tg=1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aontario.com/product-page/fair-square" TargetMode="External"/><Relationship Id="rId2" Type="http://schemas.openxmlformats.org/officeDocument/2006/relationships/hyperlink" Target="https://www.canadago4sport.com/Target1/SynchroBal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EKnqFBaji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KnqFBajiI?feature=oembed" TargetMode="Externa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Target1/Team-Thin-Pin-Gua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3pkxE3J60?feature=oembed" TargetMode="External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invasion1-1/Quadri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QHyBuqDKcw?feature=oembed" TargetMode="Externa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invasion1-1/No-Goalie-Indoor-Socc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dHaZ4Jq2ss?feature=oembed" TargetMode="Externa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is0Va0gNVk?feature=oembed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ACy-0g1CuY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gym-posters/teach-nique-fitt-banners?item=10848" TargetMode="External"/><Relationship Id="rId2" Type="http://schemas.openxmlformats.org/officeDocument/2006/relationships/hyperlink" Target="https://www.gophersport.com/pe/gym-posters/teach-nique-warm-ups-banners?item=933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cpfpp.ab.ca/partage-education-physique/%C3%A0-lext%C3%A9rieur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Warmups/Exeropol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1rTZhMsgr0?feature=oembed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Planks-till-od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XJffy3oZMM?feature=oembed" TargetMode="External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Tic-Tac-Toe%E2%80%94No-Grid-With-Push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cSqKZOqZm4?feature=oembed" TargetMode="External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7.jpeg"/><Relationship Id="rId2" Type="http://schemas.openxmlformats.org/officeDocument/2006/relationships/video" Target="https://www.youtube.com/embed/kmGqzaPTiSM?feature=oembed" TargetMode="External"/><Relationship Id="rId1" Type="http://schemas.openxmlformats.org/officeDocument/2006/relationships/video" Target="https://www.youtube.com/embed/_J0OH0njBWs?feature=oembed" TargetMode="External"/><Relationship Id="rId6" Type="http://schemas.openxmlformats.org/officeDocument/2006/relationships/image" Target="../media/image56.jpeg"/><Relationship Id="rId5" Type="http://schemas.openxmlformats.org/officeDocument/2006/relationships/hyperlink" Target="https://www.canadago4sport.com/Manipulative-Receive/Feet-to-Feet-Hockey" TargetMode="External"/><Relationship Id="rId4" Type="http://schemas.openxmlformats.org/officeDocument/2006/relationships/hyperlink" Target="https://www.canadago4sport.com/Warmups/Push-Up-Hockey-in-Pairs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drive.google.com/file/d/1fcXBksG5a_3Bnb-13LwpxVTDz3d3csz1/view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agility-ladder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A0wm_NpJ0?feature=oembe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KHVXeXDZk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EZMzLq-4GM?feature=oembed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phersport.com/sports/swimming/funoodles-foam-rod-floats?item=-204621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Sponge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YY1GTrWyc?feature=oembed" TargetMode="Externa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Penguin-Lobster-Ta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faBivZAao8?feature=oembed" TargetMode="External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www.gophersport.com/pe/movement/simplestep-balance-beam?item=154075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www.gophersport.com/pe/movement/maneuvermaze-obstacle-course?item=162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pe/movement/the-spooner?item=5584" TargetMode="External"/><Relationship Id="rId11" Type="http://schemas.openxmlformats.org/officeDocument/2006/relationships/image" Target="../media/image70.png"/><Relationship Id="rId5" Type="http://schemas.openxmlformats.org/officeDocument/2006/relationships/hyperlink" Target="https://www.gophersport.com/pe/movement/create-a-beam-plus-balance-set?item=9753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www.gophersport.com/pe/movement/figure-8-balance-beam?item=5275" TargetMode="External"/><Relationship Id="rId9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Obstacle-Cours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XyraJ4AclM?feature=oembed" TargetMode="External"/><Relationship Id="rId4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2" Type="http://schemas.openxmlformats.org/officeDocument/2006/relationships/video" Target="https://www.youtube.com/embed/ybWE7CREoAE?feature=oembed" TargetMode="External"/><Relationship Id="rId1" Type="http://schemas.openxmlformats.org/officeDocument/2006/relationships/video" Target="https://www.youtube.com/embed/4-G-VrOw_4M?feature=oembed" TargetMode="External"/><Relationship Id="rId6" Type="http://schemas.openxmlformats.org/officeDocument/2006/relationships/hyperlink" Target="https://www.pinterest.ca/canadago4sport/dance/" TargetMode="External"/><Relationship Id="rId5" Type="http://schemas.openxmlformats.org/officeDocument/2006/relationships/hyperlink" Target="https://www.gophersport.com/pe/movement/everybody-move?item=6202" TargetMode="External"/><Relationship Id="rId4" Type="http://schemas.openxmlformats.org/officeDocument/2006/relationships/hyperlink" Target="https://www.gophersport.com/pe/dance?tg=1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iraontario.com/product-page/fair-square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phersport.com/pe/movement/everybody-move?item=6202" TargetMode="External"/><Relationship Id="rId2" Type="http://schemas.openxmlformats.org/officeDocument/2006/relationships/hyperlink" Target="https://www.gophersport.com/pe/movement/everybody-m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3cgx6_8w44?feature=oembed" TargetMode="External"/><Relationship Id="rId4" Type="http://schemas.openxmlformats.org/officeDocument/2006/relationships/image" Target="../media/image7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Previou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7F1kilEH-8?feature=oembed" TargetMode="External"/><Relationship Id="rId4" Type="http://schemas.openxmlformats.org/officeDocument/2006/relationships/image" Target="../media/image7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Simon-Says-Do-Opposit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lneyAWzEmI?feature=oembed" TargetMode="External"/><Relationship Id="rId4" Type="http://schemas.openxmlformats.org/officeDocument/2006/relationships/image" Target="../media/image7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Instructio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uVt2OXYo?feature=oembed" TargetMode="External"/><Relationship Id="rId4" Type="http://schemas.openxmlformats.org/officeDocument/2006/relationships/image" Target="../media/image7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Slow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JeOsdDeAA?feature=oembed" TargetMode="External"/><Relationship Id="rId4" Type="http://schemas.openxmlformats.org/officeDocument/2006/relationships/image" Target="../media/image7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Faster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YCclsRsjrc?feature=oembed" TargetMode="External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Ying-Yang-You-Bac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8hNF0illwQ?feature=oembed" TargetMode="External"/><Relationship Id="rId4" Type="http://schemas.openxmlformats.org/officeDocument/2006/relationships/image" Target="../media/image8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Tip-the-Buck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BvbWNgMcs?feature=oembed" TargetMode="External"/><Relationship Id="rId4" Type="http://schemas.openxmlformats.org/officeDocument/2006/relationships/image" Target="../media/image8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arry-and-Drop-the-Bean-Bag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U1LHmLQdM?feature=oembed" TargetMode="External"/><Relationship Id="rId4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choolpapl.ca/wp-content/uploads/2021/04/Getting-Started-with-Physical-Literacy-Webinar-Handouts.pdf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ooperative-Writ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FzxTAJmCms?feature=oembed" TargetMode="External"/><Relationship Id="rId4" Type="http://schemas.openxmlformats.org/officeDocument/2006/relationships/image" Target="../media/image8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Carry-a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LPaxaJxqk?feature=oembed" TargetMode="External"/><Relationship Id="rId4" Type="http://schemas.openxmlformats.org/officeDocument/2006/relationships/image" Target="../media/image8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eadership/Architec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9Pvn4tsvFA?feature=oembed" TargetMode="External"/><Relationship Id="rId4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Connect-Four-Up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JIB3BOdzTk?feature=oembed" TargetMode="External"/><Relationship Id="rId4" Type="http://schemas.openxmlformats.org/officeDocument/2006/relationships/image" Target="../media/image8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Active-Checker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aBg1uwhHJ8?feature=oembed" TargetMode="External"/><Relationship Id="rId4" Type="http://schemas.openxmlformats.org/officeDocument/2006/relationships/image" Target="../media/image8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Number-Sequence-Rela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ZKN2d1TJ1Y?feature=oembed" TargetMode="External"/><Relationship Id="rId4" Type="http://schemas.openxmlformats.org/officeDocument/2006/relationships/image" Target="../media/image8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Even-and-Odd-With-Wall-Sit-and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ePnbG9QMyQ?feature=oembed" TargetMode="External"/><Relationship Id="rId4" Type="http://schemas.openxmlformats.org/officeDocument/2006/relationships/image" Target="../media/image9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RjoVLffEc?feature=oembed" TargetMode="External"/><Relationship Id="rId4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Numeracy/StrykeN-the-Pins-to-Over-5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bSPuYOAQls?feature=oembed" TargetMode="External"/><Relationship Id="rId4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2B497-8577-4FA4-8380-78EC76084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4949"/>
            <a:ext cx="9144000" cy="2248251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COVID-19 </a:t>
            </a: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Safe/Individualized </a:t>
            </a:r>
            <a:b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Literacy Activities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4F664-356D-452E-B1D2-F4B66979E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1923"/>
            <a:ext cx="9144000" cy="3762462"/>
          </a:xfrm>
        </p:spPr>
        <p:txBody>
          <a:bodyPr>
            <a:normAutofit lnSpcReduction="100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Tuesday &amp; Thursday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  <a:p>
            <a:endParaRPr lang="en-US" b="1" dirty="0"/>
          </a:p>
          <a:p>
            <a:pPr marL="0" indent="0" algn="ctr">
              <a:buNone/>
            </a:pPr>
            <a:r>
              <a:rPr lang="en-CA" b="1" dirty="0"/>
              <a:t>Download slides at:</a:t>
            </a:r>
          </a:p>
          <a:p>
            <a:pPr marL="0" indent="0" algn="ctr">
              <a:buNone/>
            </a:pPr>
            <a:r>
              <a:rPr lang="en-US" b="1" dirty="0">
                <a:hlinkClick r:id="rId3"/>
              </a:rPr>
              <a:t>https://www.canadago4sport.com/conferences-and-workshops</a:t>
            </a:r>
            <a:endParaRPr lang="en-CA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0196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1A764-EBA0-432D-903B-C7839CA7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72802"/>
          </a:xfrm>
        </p:spPr>
        <p:txBody>
          <a:bodyPr>
            <a:noAutofit/>
          </a:bodyPr>
          <a:lstStyle/>
          <a:p>
            <a:pPr algn="ctr"/>
            <a:r>
              <a:rPr lang="en-C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Manipulative Retain</a:t>
            </a:r>
            <a:br>
              <a:rPr lang="en-C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Balance a Ball</a:t>
            </a:r>
            <a:br>
              <a:rPr lang="en-C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https://www.canadago4sport.com/Manipulative-Retain/Balance-Two-Ball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5B54A-8B54-4098-A0AD-03FC376F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C7345-E9CF-40B2-B137-67821D8B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</a:t>
            </a:fld>
            <a:endParaRPr lang="en-US"/>
          </a:p>
        </p:txBody>
      </p:sp>
      <p:pic>
        <p:nvPicPr>
          <p:cNvPr id="9" name="Online Media 8" title="Balance Two Ball">
            <a:hlinkClick r:id="" action="ppaction://media"/>
            <a:extLst>
              <a:ext uri="{FF2B5EF4-FFF2-40B4-BE49-F238E27FC236}">
                <a16:creationId xmlns:a16="http://schemas.microsoft.com/office/drawing/2014/main" id="{37D4F644-F9AE-4F30-A69C-F8A8B812ED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5B3A-172F-4E17-9BE0-E6B6EFE9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to Exactly 40: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Cognitive Flexibility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https://www.canadago4sport.com/Numeracy/StrykeN-the-Pins-to-Exactly-40</a:t>
            </a:r>
            <a:endParaRPr lang="en-US" sz="2000" dirty="0"/>
          </a:p>
        </p:txBody>
      </p:sp>
      <p:pic>
        <p:nvPicPr>
          <p:cNvPr id="6" name="Online Media 5" title="StrykNExactNumber">
            <a:hlinkClick r:id="" action="ppaction://media"/>
            <a:extLst>
              <a:ext uri="{FF2B5EF4-FFF2-40B4-BE49-F238E27FC236}">
                <a16:creationId xmlns:a16="http://schemas.microsoft.com/office/drawing/2014/main" id="{E2E8FC4D-CAB1-49F1-82CD-A9B129F4A2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056" y="1847850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65926-3090-46B2-96F6-9AC98F2D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12979-2733-4806-97D6-E0773D6B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E93F-99E2-4114-B46F-9DE0780A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a Specific Number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https://www.canadago4sport.com/Numeracy/Topple-Specific-Number</a:t>
            </a:r>
            <a:endParaRPr lang="en-US" sz="2000" dirty="0"/>
          </a:p>
        </p:txBody>
      </p:sp>
      <p:pic>
        <p:nvPicPr>
          <p:cNvPr id="6" name="Online Media 5" title="Topple Specific Number">
            <a:hlinkClick r:id="" action="ppaction://media"/>
            <a:extLst>
              <a:ext uri="{FF2B5EF4-FFF2-40B4-BE49-F238E27FC236}">
                <a16:creationId xmlns:a16="http://schemas.microsoft.com/office/drawing/2014/main" id="{0800B0CE-BD4A-4B59-AD02-4EA55A181B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D0E37-7C19-4F1B-B263-3C8EA743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47F9F-E532-42DB-931D-9B324F3B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C40AB-4804-4198-87BA-6CB4BF31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Numbers in Sequence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https://www.canadago4sport.com/Numeracy/Topple-Tube-Number-Sequence</a:t>
            </a:r>
            <a:endParaRPr lang="en-US" sz="2000" dirty="0"/>
          </a:p>
        </p:txBody>
      </p:sp>
      <p:pic>
        <p:nvPicPr>
          <p:cNvPr id="6" name="Online Media 5" title="ToppleTubeNumberSequence">
            <a:hlinkClick r:id="" action="ppaction://media"/>
            <a:extLst>
              <a:ext uri="{FF2B5EF4-FFF2-40B4-BE49-F238E27FC236}">
                <a16:creationId xmlns:a16="http://schemas.microsoft.com/office/drawing/2014/main" id="{C2F7C484-F587-4BFD-8B16-2E3A91B4D7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2F978-A039-416B-98C6-AE2EADD1C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B54EC-EFE3-4289-9414-E63397CD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A277-F8A8-45A1-AE18-44B9B1BB4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Math From CIRA Ontario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517D4-0C7F-49D9-A45C-CE436D966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Higher or lower guess by leader</a:t>
            </a:r>
            <a:endParaRPr lang="en-US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Roll the Dice—Odds and Evens</a:t>
            </a:r>
            <a:endParaRPr lang="en-US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Partner true or false with own noodle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Fair &amp; Square, CIRA Ontario</a:t>
            </a:r>
            <a:endParaRPr lang="en-US" sz="1400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62611-3C29-4B1C-BEE1-48521EF6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36B76-05AE-462A-BCD8-1A976C48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103</a:t>
            </a:fld>
            <a:endParaRPr lang="en-US"/>
          </a:p>
        </p:txBody>
      </p:sp>
      <p:pic>
        <p:nvPicPr>
          <p:cNvPr id="6" name="Online Media 5" title="TrueFalse">
            <a:hlinkClick r:id="" action="ppaction://media"/>
            <a:extLst>
              <a:ext uri="{FF2B5EF4-FFF2-40B4-BE49-F238E27FC236}">
                <a16:creationId xmlns:a16="http://schemas.microsoft.com/office/drawing/2014/main" id="{B4962ECC-8FA2-4569-971A-CA0C1B8099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71058" y="1870075"/>
            <a:ext cx="6935096" cy="39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B2EC-8F35-4896-BACC-B1BACE50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Literacy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CC8B50-0892-4D6F-9D8D-524B7B00A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655" y="1265497"/>
            <a:ext cx="6602135" cy="49230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DAC-3C86-4A80-826D-BD4B5BB6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64CDA-40D1-4FA5-A565-85C010F48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76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A2EF-055C-4BEF-BD7F-6C3ABD30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 Relay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https://www.canadago4sport.com/Leadership/Word-Relay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Online Media 5" title="Word Relay Video">
            <a:hlinkClick r:id="" action="ppaction://media"/>
            <a:extLst>
              <a:ext uri="{FF2B5EF4-FFF2-40B4-BE49-F238E27FC236}">
                <a16:creationId xmlns:a16="http://schemas.microsoft.com/office/drawing/2014/main" id="{DE45DFA8-96D8-49A2-B574-6E2FA2477C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4B1BA-371E-4254-9003-0C7AC9D3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CB5A6-BE4F-461B-8541-933DBAE1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0E96-F7DD-43DA-A09D-CBB09ED3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Social Distancing Activities</a:t>
            </a:r>
            <a:endParaRPr lang="en-US" b="1" dirty="0"/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9959A05-B016-4AEB-9B46-49CC77771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0223" y="1506844"/>
            <a:ext cx="287044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78DAE-D7FB-4DE4-B2AE-0FCC4A93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419BA-CAE5-48D5-AE8B-6A9C51A7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106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3339B-49A3-4A8D-997E-5E85E3291980}"/>
              </a:ext>
            </a:extLst>
          </p:cNvPr>
          <p:cNvSpPr txBox="1"/>
          <p:nvPr/>
        </p:nvSpPr>
        <p:spPr>
          <a:xfrm>
            <a:off x="327171" y="1690688"/>
            <a:ext cx="7029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 Minute video on Fair &amp; Square 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https://www.chch.com/distanced-phys-ed/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406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Web Resources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Canadago4sport:</a:t>
            </a:r>
          </a:p>
          <a:p>
            <a:pPr lvl="1"/>
            <a:r>
              <a:rPr lang="en-CA" dirty="0"/>
              <a:t>750+ game docs and 400+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1"/>
            <a:r>
              <a:rPr lang="en-CA" u="sng" dirty="0"/>
              <a:t>Including nearly 50 different ladder activities</a:t>
            </a:r>
          </a:p>
          <a:p>
            <a:pPr lvl="2"/>
            <a:r>
              <a:rPr lang="en-US" dirty="0">
                <a:hlinkClick r:id="rId3"/>
              </a:rPr>
              <a:t>https://www.canadago4sport.com/agility-ladders</a:t>
            </a:r>
            <a:endParaRPr lang="en-CA" u="sng" dirty="0"/>
          </a:p>
          <a:p>
            <a:r>
              <a:rPr lang="en-CA" b="1" dirty="0"/>
              <a:t>Gopher Sport:</a:t>
            </a:r>
          </a:p>
          <a:p>
            <a:pPr lvl="2"/>
            <a:r>
              <a:rPr lang="en-US" dirty="0">
                <a:hlinkClick r:id="rId4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Pinterest and YouTube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b="1" dirty="0"/>
              <a:t>Pinterest:</a:t>
            </a:r>
            <a:endParaRPr lang="en-US" b="1" dirty="0"/>
          </a:p>
          <a:p>
            <a:pPr lvl="2"/>
            <a:r>
              <a:rPr lang="en-CA" dirty="0"/>
              <a:t>25 boards, plus 8 sections, and 600+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b="1" dirty="0"/>
              <a:t>YouTube: </a:t>
            </a:r>
          </a:p>
          <a:p>
            <a:pPr lvl="2"/>
            <a:r>
              <a:rPr lang="en-US" dirty="0"/>
              <a:t>700+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Social Media and Further Questions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b="1" dirty="0"/>
              <a:t>Twitter &amp; Instagram: </a:t>
            </a:r>
          </a:p>
          <a:p>
            <a:pPr lvl="2"/>
            <a:r>
              <a:rPr lang="en-US" dirty="0"/>
              <a:t>Tuesday (during the Summer months) &amp; Thursdays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b="1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2BCA-D34F-47FB-9C55-6140F390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Dribble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https://www.canadago4sport.com/Manipulative-Retain/Double-Dribble</a:t>
            </a:r>
            <a:endParaRPr lang="en-US" sz="2000" dirty="0"/>
          </a:p>
        </p:txBody>
      </p:sp>
      <p:pic>
        <p:nvPicPr>
          <p:cNvPr id="6" name="Online Media 5" title="DoubleDribble">
            <a:hlinkClick r:id="" action="ppaction://media"/>
            <a:extLst>
              <a:ext uri="{FF2B5EF4-FFF2-40B4-BE49-F238E27FC236}">
                <a16:creationId xmlns:a16="http://schemas.microsoft.com/office/drawing/2014/main" id="{33174D98-2A01-4EFC-906E-58FE52E5275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D3EC8-F5C7-4D74-9067-AE751470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B0416-CF36-4D8C-880A-27E9E087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With thanks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17CE-A482-458E-8550-545804F9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Questions and Comments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9A4E9-2093-44C0-9DC0-4E39DFAB9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328C1-4399-47B4-B739-071E9A94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D0001-D88B-4902-A213-38507C0A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4F0B-EAAA-47A7-A494-C0C94D29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i="1" dirty="0"/>
              <a:t>Soccer Juggle with 360</a:t>
            </a:r>
            <a:br>
              <a:rPr lang="en-CA" dirty="0"/>
            </a:br>
            <a:r>
              <a:rPr lang="en-US" sz="2000" dirty="0">
                <a:hlinkClick r:id="rId3"/>
              </a:rPr>
              <a:t>https://www.canadago4sport.com/Manipulative-Retain/Soccer-Juggle-with-360</a:t>
            </a:r>
            <a:endParaRPr lang="en-US" sz="2000" dirty="0"/>
          </a:p>
        </p:txBody>
      </p:sp>
      <p:pic>
        <p:nvPicPr>
          <p:cNvPr id="6" name="Online Media 5" title="Soccerball Juggle with a 369 turn">
            <a:hlinkClick r:id="" action="ppaction://media"/>
            <a:extLst>
              <a:ext uri="{FF2B5EF4-FFF2-40B4-BE49-F238E27FC236}">
                <a16:creationId xmlns:a16="http://schemas.microsoft.com/office/drawing/2014/main" id="{25550B21-1473-425C-BB80-323A3DA87D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1131" y="1750125"/>
            <a:ext cx="7329737" cy="41228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84DE1-DBAA-4C5E-850A-66FEF527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ED5EF-8B1C-4A06-A720-BCFF4459A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5D50-8D0A-4533-8623-CB993D49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62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Stork Stand Balloon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Keepup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https://www.canadago4sport.com/Manipulative-Retain/Stork-Stand-Balloon-Keepup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Stork Stand Balloon Keepup">
            <a:hlinkClick r:id="" action="ppaction://media"/>
            <a:extLst>
              <a:ext uri="{FF2B5EF4-FFF2-40B4-BE49-F238E27FC236}">
                <a16:creationId xmlns:a16="http://schemas.microsoft.com/office/drawing/2014/main" id="{87886757-9006-4F29-A24D-F0A92D826D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4563" y="1809750"/>
            <a:ext cx="7764462" cy="43672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F5C0A-ECFC-4C86-8CB4-E5065495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C96AF-4408-41BF-A48F-D752792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B6E7-90BD-4083-8788-5381EE75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5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Balloon Dribble with Hands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https://www.canadago4sport.com/Manipulative-Send/Balloon-Dribble-With-Hands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Balloon Dribble Hands">
            <a:hlinkClick r:id="" action="ppaction://media"/>
            <a:extLst>
              <a:ext uri="{FF2B5EF4-FFF2-40B4-BE49-F238E27FC236}">
                <a16:creationId xmlns:a16="http://schemas.microsoft.com/office/drawing/2014/main" id="{FD561299-BF72-4E29-9249-19EFA94A84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94449" y="2108718"/>
            <a:ext cx="7232650" cy="40687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03062-1033-4C1B-87CA-A12C106D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09CB1-9FA4-4C07-977E-E3C59521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E489-D437-42E1-A5D8-C880EFF6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622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Balloon Dribble with Feet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https://www.canadago4sport.com/Manipulative-Send/Balloon-Dribble-with-Feet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Balloon Dribble Feet">
            <a:hlinkClick r:id="" action="ppaction://media"/>
            <a:extLst>
              <a:ext uri="{FF2B5EF4-FFF2-40B4-BE49-F238E27FC236}">
                <a16:creationId xmlns:a16="http://schemas.microsoft.com/office/drawing/2014/main" id="{37A887A1-F95C-44A8-9DD0-98023AA542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7138" y="2127250"/>
            <a:ext cx="7199312" cy="40497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C3F9B-1811-4F6F-B09C-A4C5A823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0B5DA-E30C-4153-AABF-6C961925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E730-E930-456D-AB86-80710752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Four Up Dribble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 use feet to right Toppletube)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https://www.canadago4sport.com/Numeracy/Topple-Four-Up</a:t>
            </a:r>
            <a:endParaRPr lang="en-US" sz="2000" dirty="0"/>
          </a:p>
        </p:txBody>
      </p:sp>
      <p:pic>
        <p:nvPicPr>
          <p:cNvPr id="6" name="Online Media 5" title="ToppleFourUpDribble">
            <a:hlinkClick r:id="" action="ppaction://media"/>
            <a:extLst>
              <a:ext uri="{FF2B5EF4-FFF2-40B4-BE49-F238E27FC236}">
                <a16:creationId xmlns:a16="http://schemas.microsoft.com/office/drawing/2014/main" id="{40989F26-0F31-4CCE-A7E1-91065C803B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9DBAC-EFE7-48E9-BFCA-0C3AE3C1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96BB8-ACDA-4B96-970E-6781FB28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0A3-EE8A-43C5-A577-9E09727B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u="none" strike="noStrik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Manipulative Receive</a:t>
            </a:r>
            <a:br>
              <a:rPr lang="en-US" sz="4000" b="1" u="none" strike="noStrik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4000" b="1" u="none" strike="noStrik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Circus Catches [with partner or tossed to self] </a:t>
            </a:r>
            <a:br>
              <a:rPr lang="en-US" sz="320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7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https://www.canadago4sport.com/Stability-Ball1/Circus-Catches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Circus Catches">
            <a:hlinkClick r:id="" action="ppaction://media"/>
            <a:extLst>
              <a:ext uri="{FF2B5EF4-FFF2-40B4-BE49-F238E27FC236}">
                <a16:creationId xmlns:a16="http://schemas.microsoft.com/office/drawing/2014/main" id="{9BA27BD3-2B2C-45B4-8468-CCD5FD1D167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7F6A1-5AE3-46BC-B5BC-089E4882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6567A-FC8F-4AF9-B7E5-9D91962F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F70A-AF60-455D-B65C-2FEFA9ED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95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Kaboom: </a:t>
            </a:r>
            <a:b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a larger ball (basketball or soccer ball) </a:t>
            </a:r>
            <a:b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smaller ball (tennis) or bean bag </a:t>
            </a:r>
            <a:b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[do solo or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safe partner</a:t>
            </a: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b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https://www.canadago4sport.com/Manipulative-Receive/Kaboom</a:t>
            </a:r>
            <a:endParaRPr lang="en-US" sz="2000" dirty="0"/>
          </a:p>
        </p:txBody>
      </p:sp>
      <p:pic>
        <p:nvPicPr>
          <p:cNvPr id="6" name="Online Media 5" title="KaBoom">
            <a:hlinkClick r:id="" action="ppaction://media"/>
            <a:extLst>
              <a:ext uri="{FF2B5EF4-FFF2-40B4-BE49-F238E27FC236}">
                <a16:creationId xmlns:a16="http://schemas.microsoft.com/office/drawing/2014/main" id="{7D52DF39-0329-4B7D-A2D5-DF298F24BB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10669" y="2660650"/>
            <a:ext cx="6570662" cy="3695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334F5-27FB-4C65-8D1D-25612A7E8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B354E-AA8E-4355-924E-1D4AE0EB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AC1D-9170-45C4-A515-583DAE69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Manipulative Send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Tape Roll Rolling or Disc Rolling for Distance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https://www.canadago4sport.com/Target1/Tape-Roll-Bowling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30CB8-3B3D-483A-A8EB-7EC04CE5C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 videos yet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C146E-0DA9-44FE-BD69-E563BB4F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56520-B7B9-432E-9ABD-BC6E4779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315E8-C60A-4C8C-8001-B4DCB4E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COVID-19: PHE Canada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BB81A-2CCB-469B-8DBF-3CBF93F7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EE3A2-9873-4A83-A64F-A3AE095F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</a:t>
            </a:fld>
            <a:endParaRPr lang="en-US"/>
          </a:p>
        </p:txBody>
      </p:sp>
      <p:pic>
        <p:nvPicPr>
          <p:cNvPr id="11" name="Content Placeholder 10">
            <a:hlinkClick r:id="rId2"/>
            <a:extLst>
              <a:ext uri="{FF2B5EF4-FFF2-40B4-BE49-F238E27FC236}">
                <a16:creationId xmlns:a16="http://schemas.microsoft.com/office/drawing/2014/main" id="{0990A378-F59B-4187-80FE-367AAC6B7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77" y="1348087"/>
            <a:ext cx="3728646" cy="4854043"/>
          </a:xfrm>
        </p:spPr>
      </p:pic>
    </p:spTree>
    <p:extLst>
      <p:ext uri="{BB962C8B-B14F-4D97-AF65-F5344CB8AC3E}">
        <p14:creationId xmlns:p14="http://schemas.microsoft.com/office/powerpoint/2010/main" val="33649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F70DDB-526E-47C8-B223-C9D52A97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Locomotor</a:t>
            </a:r>
            <a:endParaRPr lang="en-US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1E7AE1-2EF3-4BD4-9817-708760F6C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821" y="1825625"/>
            <a:ext cx="7646357" cy="4351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C624F-41D1-49FC-AFEE-EA45455A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59F1-6A9A-4578-801C-58F0CD38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AD8D-4118-4C9E-A7C0-D11471D1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Colour Up with Feet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(also feet for subsequent activities…)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https://www.canadago4sport.com/Leadership/Your-Colour-Up-With-Feet</a:t>
            </a:r>
            <a:b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Online Media 5" title="ColourUpWithFeet">
            <a:hlinkClick r:id="" action="ppaction://media"/>
            <a:extLst>
              <a:ext uri="{FF2B5EF4-FFF2-40B4-BE49-F238E27FC236}">
                <a16:creationId xmlns:a16="http://schemas.microsoft.com/office/drawing/2014/main" id="{0E8E3893-CEA4-414F-9107-BC56988BBE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5E6F4D-1D4D-47A1-8445-98D7B0F9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83E0C-39FB-4E68-8E45-93BAE4FC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34EC-4C1A-4B9F-96A2-5634F776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Tic Tac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https://www.canadago4sport.com/Numeracy/Topple-Tic-Tac</a:t>
            </a:r>
            <a:endParaRPr lang="en-US" sz="2000" dirty="0"/>
          </a:p>
        </p:txBody>
      </p:sp>
      <p:pic>
        <p:nvPicPr>
          <p:cNvPr id="6" name="Online Media 5" title="ToppleTicTac">
            <a:hlinkClick r:id="" action="ppaction://media"/>
            <a:extLst>
              <a:ext uri="{FF2B5EF4-FFF2-40B4-BE49-F238E27FC236}">
                <a16:creationId xmlns:a16="http://schemas.microsoft.com/office/drawing/2014/main" id="{8A90BE34-A4DF-4CB4-B5F3-B00B70EA2D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6A46F-8D80-4314-AC16-136264E0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92218-B770-47FF-8343-545653D9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DC5D-77D4-4A81-AAA2-3E608CB3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Topple Double Tic Tac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https://www.canadago4sport.com/Numeracy/Topple-Double-Tic-Tac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6" name="Online Media 5" title="Toppletube Double Three in a Row">
            <a:hlinkClick r:id="" action="ppaction://media"/>
            <a:extLst>
              <a:ext uri="{FF2B5EF4-FFF2-40B4-BE49-F238E27FC236}">
                <a16:creationId xmlns:a16="http://schemas.microsoft.com/office/drawing/2014/main" id="{AD1F9A4E-4B9C-4852-ABD7-EF4B8229D7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34990-4BEF-4E57-B33A-DB1F296E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310FB-9236-435B-9BB8-476E0173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188F-8633-41D9-B6B5-0E52767B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336"/>
            <a:ext cx="10515600" cy="1837189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 Tac Toe No Grid Instructions--Individualized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ToppleTubes/cups instead of Rubber Bars)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https://www.canadago4sport.com/Numeracy/Tic-Tac-Toe--No-Grid-Instructions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pic>
        <p:nvPicPr>
          <p:cNvPr id="6" name="Online Media 5" title="TicTacToeNoGridInstuctions">
            <a:hlinkClick r:id="" action="ppaction://media"/>
            <a:extLst>
              <a:ext uri="{FF2B5EF4-FFF2-40B4-BE49-F238E27FC236}">
                <a16:creationId xmlns:a16="http://schemas.microsoft.com/office/drawing/2014/main" id="{8C21B924-FFEE-48D6-B330-2884C53CCA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17763" y="2038350"/>
            <a:ext cx="7358062" cy="41386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E9303-9CC0-446B-AAD6-91DFF3E8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28066-AE4E-4B63-BE23-7DF0828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F43A-C686-433D-993B-1213B923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Tic Tac Four in a Row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https://www.canadago4sport.com/Numeracy/Tic-Toc-Four-in-a-Row</a:t>
            </a:r>
            <a:endParaRPr lang="en-US" sz="2200" b="1" dirty="0"/>
          </a:p>
        </p:txBody>
      </p:sp>
      <p:pic>
        <p:nvPicPr>
          <p:cNvPr id="6" name="Online Media 5" title="Tic Toc Four in a Row">
            <a:hlinkClick r:id="" action="ppaction://media"/>
            <a:extLst>
              <a:ext uri="{FF2B5EF4-FFF2-40B4-BE49-F238E27FC236}">
                <a16:creationId xmlns:a16="http://schemas.microsoft.com/office/drawing/2014/main" id="{C10C4F55-E946-4A01-B768-7F04B04824C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61615-AB1E-43FC-A679-CB02C9B9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A38AB-AD76-4EF4-A6CA-58223F5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FEC2-E06B-448F-94CB-46CACF76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Tic Tac Double Four in a Row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https://www.canadago4sport.com/Numeracy/Tic-Toc-Double-Four-in-a-Row</a:t>
            </a:r>
            <a:endParaRPr lang="en-US" sz="2200" dirty="0"/>
          </a:p>
        </p:txBody>
      </p:sp>
      <p:pic>
        <p:nvPicPr>
          <p:cNvPr id="6" name="Online Media 5" title="Tic Toc Double Four in a Row">
            <a:hlinkClick r:id="" action="ppaction://media"/>
            <a:extLst>
              <a:ext uri="{FF2B5EF4-FFF2-40B4-BE49-F238E27FC236}">
                <a16:creationId xmlns:a16="http://schemas.microsoft.com/office/drawing/2014/main" id="{73FF3BFC-70F8-4006-8A95-438050F5F2E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D9968-766D-409A-B709-C0795185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C96B8-0264-454E-BCB2-D9028879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F0C-BE43-4690-89B1-D326F9E83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409850" cy="692092"/>
          </a:xfrm>
        </p:spPr>
        <p:txBody>
          <a:bodyPr>
            <a:noAutofit/>
          </a:bodyPr>
          <a:lstStyle/>
          <a:p>
            <a:pPr algn="ctr"/>
            <a:r>
              <a:rPr lang="en-CA" sz="4400" b="1" dirty="0"/>
              <a:t>Human Tic Tac Toe</a:t>
            </a:r>
            <a:endParaRPr lang="en-US" sz="4400" b="1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F533C7-2808-45DD-ADDC-C6B02E217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3" b="18203"/>
          <a:stretch>
            <a:fillRect/>
          </a:stretch>
        </p:blipFill>
        <p:spPr>
          <a:xfrm>
            <a:off x="11081856" y="5645067"/>
            <a:ext cx="273531" cy="21598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9945E4-5B85-42E5-A00F-3610069F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786" y="1205048"/>
            <a:ext cx="3664014" cy="45480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5E51-B2E1-46DA-834C-7C0B26D97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3123" y="1320980"/>
            <a:ext cx="6442744" cy="3938917"/>
          </a:xfrm>
        </p:spPr>
        <p:txBody>
          <a:bodyPr>
            <a:noAutofit/>
          </a:bodyPr>
          <a:lstStyle/>
          <a:p>
            <a:r>
              <a:rPr lang="en-CA" sz="1800" dirty="0"/>
              <a:t>Create a large square with nine internal squares—or nine spots.</a:t>
            </a:r>
          </a:p>
          <a:p>
            <a:r>
              <a:rPr lang="en-CA" sz="1800" dirty="0"/>
              <a:t>Three players per team line up (physically distanced from each other) behind a starting line.</a:t>
            </a:r>
          </a:p>
          <a:p>
            <a:r>
              <a:rPr lang="en-CA" sz="1800" dirty="0"/>
              <a:t>Determine which teams are </a:t>
            </a:r>
            <a:r>
              <a:rPr lang="en-CA" sz="1800" dirty="0" err="1"/>
              <a:t>Xs</a:t>
            </a:r>
            <a:r>
              <a:rPr lang="en-CA" sz="1800" dirty="0"/>
              <a:t> (arms spread to the side), and which are </a:t>
            </a:r>
            <a:r>
              <a:rPr lang="en-CA" sz="1800" dirty="0" err="1"/>
              <a:t>Os</a:t>
            </a:r>
            <a:r>
              <a:rPr lang="en-CA" sz="1800" dirty="0"/>
              <a:t> (arms held together pointing up).</a:t>
            </a:r>
          </a:p>
          <a:p>
            <a:r>
              <a:rPr lang="en-CA" sz="1800" dirty="0"/>
              <a:t>On the signal to begin the first player runs to a square and shows a line or a dot, then the second player goes, and then the third.</a:t>
            </a:r>
          </a:p>
          <a:p>
            <a:r>
              <a:rPr lang="en-CA" sz="1800" dirty="0"/>
              <a:t>If no team has three in a row, the first player changes squares…</a:t>
            </a:r>
          </a:p>
          <a:p>
            <a:r>
              <a:rPr lang="en-CA" sz="1800" dirty="0"/>
              <a:t>Variations: </a:t>
            </a:r>
          </a:p>
          <a:p>
            <a:pPr lvl="1"/>
            <a:r>
              <a:rPr lang="en-CA" sz="1800" dirty="0"/>
              <a:t>Teams can decide who moves to a new square.</a:t>
            </a:r>
          </a:p>
          <a:p>
            <a:pPr lvl="1"/>
            <a:r>
              <a:rPr lang="en-CA" sz="1800" dirty="0"/>
              <a:t>For more players have one player return to start line while next player moves onto one of the nine squares.</a:t>
            </a: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3791F-2292-49CB-89EA-48BC785D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96A2B-CDC6-4044-A210-21D98352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2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0E010-4C60-401F-803A-9D037B4F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Human Tic Tac Toe In Order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https://www.canadago4sport.com/Numeracy/Human-Tic-Tac-Toe-in-Order</a:t>
            </a:r>
            <a:br>
              <a:rPr lang="en-CA" sz="2200" b="1" dirty="0"/>
            </a:br>
            <a:endParaRPr lang="en-US" sz="2200" b="1" dirty="0"/>
          </a:p>
        </p:txBody>
      </p:sp>
      <p:pic>
        <p:nvPicPr>
          <p:cNvPr id="6" name="Online Media 5" title="Human Tic Toc In Order">
            <a:hlinkClick r:id="" action="ppaction://media"/>
            <a:extLst>
              <a:ext uri="{FF2B5EF4-FFF2-40B4-BE49-F238E27FC236}">
                <a16:creationId xmlns:a16="http://schemas.microsoft.com/office/drawing/2014/main" id="{ABCA9BF0-5BA8-4595-B5AD-29136AF4A4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13DCA-9F8F-4594-BA79-95B465E5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BE42B-4157-43C4-891E-002A5E6D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D51C1-2FD5-407A-B15D-09B1FB74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Human Tic Tac Toe Pick Order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https://www.canadago4sport.com/Numeracy/Human-Tic-Tac-Toe-Players-Choose-Order</a:t>
            </a:r>
            <a:br>
              <a:rPr lang="en-CA" sz="2200" b="1" dirty="0"/>
            </a:br>
            <a:endParaRPr lang="en-US" sz="2200" b="1" dirty="0"/>
          </a:p>
        </p:txBody>
      </p:sp>
      <p:pic>
        <p:nvPicPr>
          <p:cNvPr id="6" name="Online Media 5" title="Human Tic Tac Choose Order">
            <a:hlinkClick r:id="" action="ppaction://media"/>
            <a:extLst>
              <a:ext uri="{FF2B5EF4-FFF2-40B4-BE49-F238E27FC236}">
                <a16:creationId xmlns:a16="http://schemas.microsoft.com/office/drawing/2014/main" id="{6530E16B-5333-430D-A006-13051C1B95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BDEDF-E544-4231-8B9B-553D7623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D587A-9082-46E4-9B2D-C6C881FE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9E69-D30F-44F4-B4B7-8D991940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Physical Education (PE):</a:t>
            </a:r>
            <a:br>
              <a:rPr lang="en-CA" b="1" dirty="0"/>
            </a:br>
            <a:r>
              <a:rPr lang="en-CA" b="1" dirty="0"/>
              <a:t>Key Points </a:t>
            </a:r>
            <a:br>
              <a:rPr lang="en-CA" b="1" dirty="0"/>
            </a:br>
            <a:r>
              <a:rPr lang="en-CA" b="1" dirty="0"/>
              <a:t>(PHE Canada)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B1783-E6FD-448F-9647-E2E9D49E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749"/>
            <a:ext cx="10515600" cy="4004214"/>
          </a:xfrm>
        </p:spPr>
        <p:txBody>
          <a:bodyPr/>
          <a:lstStyle/>
          <a:p>
            <a:r>
              <a:rPr lang="en-CA" dirty="0"/>
              <a:t>How do we engage our students in meaningful learning to help them connect what they are learning at school to their personal lives? </a:t>
            </a:r>
          </a:p>
          <a:p>
            <a:pPr lvl="1"/>
            <a:r>
              <a:rPr lang="en-CA" dirty="0"/>
              <a:t>Include </a:t>
            </a:r>
            <a:r>
              <a:rPr lang="en-CA" b="1" dirty="0"/>
              <a:t>more individual pursuits </a:t>
            </a:r>
            <a:r>
              <a:rPr lang="en-CA" dirty="0"/>
              <a:t>than traditional team activities such as </a:t>
            </a:r>
            <a:r>
              <a:rPr lang="en-CA" b="1" dirty="0"/>
              <a:t>dance, alternative environment and land-based activities, exercises without equipment, fitness, mindfulness, gymnastics, and target games.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9FED0-C7E4-4D42-A8A0-246806A4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0BB7D-C47A-4183-87BA-40766868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1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C77C-5766-44A1-BC5A-A3BBD957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Topple Three Up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https://www.canadago4sport.com/Locomotor/Topple-Three-Up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46CE6-4F54-452F-B6A0-021A59E4C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1,600,000+ views on Pinterest </a:t>
            </a:r>
            <a:r>
              <a:rPr lang="en-CA" dirty="0">
                <a:hlinkClick r:id="rId4"/>
              </a:rPr>
              <a:t>www.pinterest.ca/pin/283515739029933805/</a:t>
            </a:r>
            <a:endParaRPr lang="en-CA" dirty="0"/>
          </a:p>
          <a:p>
            <a:r>
              <a:rPr lang="en-CA" dirty="0"/>
              <a:t>Use masks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78A93-D4FD-44B3-A762-09267B7D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2A8F3-1F90-4988-ACD1-16E2AA6E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30</a:t>
            </a:fld>
            <a:endParaRPr lang="en-US"/>
          </a:p>
        </p:txBody>
      </p:sp>
      <p:pic>
        <p:nvPicPr>
          <p:cNvPr id="7" name="Online Media 6" title="ToppleThreeUp">
            <a:hlinkClick r:id="" action="ppaction://media"/>
            <a:extLst>
              <a:ext uri="{FF2B5EF4-FFF2-40B4-BE49-F238E27FC236}">
                <a16:creationId xmlns:a16="http://schemas.microsoft.com/office/drawing/2014/main" id="{C73D8683-DD20-4A95-8ACD-03E8BE6F64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98209" y="2790463"/>
            <a:ext cx="5845327" cy="33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F38E-7668-459C-B838-C01CEBFE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Rock, Paper, Scissors (RPS)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F55AC-9549-4B72-BDB7-772F01010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Football &amp; Baseball</a:t>
            </a:r>
          </a:p>
          <a:p>
            <a:pPr lvl="1"/>
            <a:r>
              <a:rPr lang="en-US" dirty="0"/>
              <a:t>Use pool noodle each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Fair &amp; Square, CIRA Ontario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846AC-F827-42E8-BD2C-A4B6D4A5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C26D9-1C8E-40FC-A8D5-63FD8B8C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31</a:t>
            </a:fld>
            <a:endParaRPr lang="en-US"/>
          </a:p>
        </p:txBody>
      </p:sp>
      <p:pic>
        <p:nvPicPr>
          <p:cNvPr id="6" name="Online Media 5" title="RPS Ladder Football">
            <a:hlinkClick r:id="" action="ppaction://media"/>
            <a:extLst>
              <a:ext uri="{FF2B5EF4-FFF2-40B4-BE49-F238E27FC236}">
                <a16:creationId xmlns:a16="http://schemas.microsoft.com/office/drawing/2014/main" id="{0FCAF435-2ABD-4FC0-AF1A-1B4DC1FD80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16492" y="1959849"/>
            <a:ext cx="5736858" cy="32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84AC-F8FF-46FB-AF0A-38B1090A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Games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52EAB-F12A-472D-BB9B-4CB3A2C5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Target games work well but players should only use their own equipment and keep physical distancing from others.</a:t>
            </a:r>
          </a:p>
          <a:p>
            <a:r>
              <a:rPr lang="en-CA" dirty="0"/>
              <a:t>Students are very capable of developing their own target games—encourage them </a:t>
            </a:r>
            <a:r>
              <a:rPr lang="en-CA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27F92-673B-4B52-9623-F68B16B9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BACCD-D1E5-46EF-8509-7C2551460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0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5352-A518-4660-B102-AAE3A665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Hula Hoop Horseshoe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https://www.canadago4sport.com/Target1/Hula-Hoop-Horseshoes</a:t>
            </a:r>
            <a:endParaRPr lang="en-US" dirty="0"/>
          </a:p>
        </p:txBody>
      </p:sp>
      <p:pic>
        <p:nvPicPr>
          <p:cNvPr id="6" name="Online Media 5" title="HulaHoopHorseshoes">
            <a:hlinkClick r:id="" action="ppaction://media"/>
            <a:extLst>
              <a:ext uri="{FF2B5EF4-FFF2-40B4-BE49-F238E27FC236}">
                <a16:creationId xmlns:a16="http://schemas.microsoft.com/office/drawing/2014/main" id="{1EC75AD0-DDE6-499F-893C-2EBDA3AC552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2B10-FDBD-4E43-8698-1BCCC9C1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CB10-81B5-4939-AC2B-14440E42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3BD6-7EBD-46A8-A9DA-D3E30EC2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Hula Hoop Horseshoe Race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https://www.canadago4sport.com/Target1/Hula-Hoop-Horseshoes-Race</a:t>
            </a:r>
            <a:endParaRPr lang="en-US" dirty="0"/>
          </a:p>
        </p:txBody>
      </p:sp>
      <p:pic>
        <p:nvPicPr>
          <p:cNvPr id="6" name="Online Media 5" title="Hula Hoop Horseshoe Race">
            <a:hlinkClick r:id="" action="ppaction://media"/>
            <a:extLst>
              <a:ext uri="{FF2B5EF4-FFF2-40B4-BE49-F238E27FC236}">
                <a16:creationId xmlns:a16="http://schemas.microsoft.com/office/drawing/2014/main" id="{F76AB32B-0B20-4C50-9E23-F42F5237585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00C53-C96D-4AE0-9E06-5F097BA01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11FAC-CD72-4121-95CC-4B152F1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96CC-68CB-45FC-B257-2DA34389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 Golf—With </a:t>
            </a:r>
            <a: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 Stands</a:t>
            </a:r>
            <a:br>
              <a:rPr lang="en-CA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https://www.canadago4sport.com/Target1/Disc-Golf-with-Mobile-Goals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974FF-FE26-49D7-BF58-4D0752FB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5141-9A64-4E37-B737-38F823E2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35</a:t>
            </a:fld>
            <a:endParaRPr lang="en-US"/>
          </a:p>
        </p:txBody>
      </p:sp>
      <p:pic>
        <p:nvPicPr>
          <p:cNvPr id="8" name="Online Media 7" title="Disc Golf with Targets">
            <a:hlinkClick r:id="" action="ppaction://media"/>
            <a:extLst>
              <a:ext uri="{FF2B5EF4-FFF2-40B4-BE49-F238E27FC236}">
                <a16:creationId xmlns:a16="http://schemas.microsoft.com/office/drawing/2014/main" id="{8B06F05D-4DFB-4DDC-BCB7-4C436F1EE01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96CC-68CB-45FC-B257-2DA34389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 Golf—With Natural Goals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hlinkClick r:id="rId3"/>
              </a:rPr>
              <a:t>https://www.canadago4sport.com/Target1/Disc-Golf-with-Natural-Goals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974FF-FE26-49D7-BF58-4D0752FB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5141-9A64-4E37-B737-38F823E2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36</a:t>
            </a:fld>
            <a:endParaRPr lang="en-US"/>
          </a:p>
        </p:txBody>
      </p:sp>
      <p:pic>
        <p:nvPicPr>
          <p:cNvPr id="9" name="Online Media 8" title="Natural Disc Golf">
            <a:hlinkClick r:id="" action="ppaction://media"/>
            <a:extLst>
              <a:ext uri="{FF2B5EF4-FFF2-40B4-BE49-F238E27FC236}">
                <a16:creationId xmlns:a16="http://schemas.microsoft.com/office/drawing/2014/main" id="{73EABA67-CDA7-4057-BB03-B7BCB035516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D77D-6AC8-4C1F-98A5-AA6BE83E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TripleShot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Disc Target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https://www.gophersport.com/sports/disc-golf/tripleshot-disc-target-set?item=169024</a:t>
            </a:r>
            <a:endParaRPr lang="en-US" dirty="0"/>
          </a:p>
        </p:txBody>
      </p:sp>
      <p:pic>
        <p:nvPicPr>
          <p:cNvPr id="11" name="Online Media 10" title="TripleShot Disc Target Set">
            <a:hlinkClick r:id="" action="ppaction://media"/>
            <a:extLst>
              <a:ext uri="{FF2B5EF4-FFF2-40B4-BE49-F238E27FC236}">
                <a16:creationId xmlns:a16="http://schemas.microsoft.com/office/drawing/2014/main" id="{F5890768-39CC-46A5-9C0E-5F07103BA17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E48B5-4261-4E66-BFA7-D9FCE309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17A04-FD65-41B0-A5C1-ADC71A98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E6C6-D34B-4833-B678-ED3F2DF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Kickpar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https://www.canadago4sport.com/Target1/Kickpar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8FE129-DB8E-48BF-A626-FCADF85F9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8468A4-89A3-4049-AFD7-732EEBAB4A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No video yet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588A97-16AC-42CE-84B3-AE7AC50CC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9636024-F48B-44DD-AA83-949075F7CA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6E75E-A160-4AD4-9191-CFC4AA54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67C7B-0FDB-4E8A-AFE1-1E1AE7C8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38</a:t>
            </a:fld>
            <a:endParaRPr lang="en-US"/>
          </a:p>
        </p:txBody>
      </p:sp>
      <p:pic>
        <p:nvPicPr>
          <p:cNvPr id="3" name="Online Media 2" title="KickPar">
            <a:hlinkClick r:id="" action="ppaction://media"/>
            <a:extLst>
              <a:ext uri="{FF2B5EF4-FFF2-40B4-BE49-F238E27FC236}">
                <a16:creationId xmlns:a16="http://schemas.microsoft.com/office/drawing/2014/main" id="{4A05AE75-D214-4993-AF8B-34FE748848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9788" y="2632869"/>
            <a:ext cx="5171723" cy="290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84A3-BD74-4342-A8F9-F9942D9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868444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Seven Degree (use ToppleTubes instead of foam pins or water bottles)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https://www.canadago4sport.com/Target1/Seven-Degree</a:t>
            </a:r>
            <a:endParaRPr lang="en-US" sz="2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CC97A-FEA5-4CB6-90F0-2F32CCF7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24EEF-A76D-4C25-86FB-9B9AEDAF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39</a:t>
            </a:fld>
            <a:endParaRPr lang="en-US"/>
          </a:p>
        </p:txBody>
      </p:sp>
      <p:pic>
        <p:nvPicPr>
          <p:cNvPr id="9" name="Online Media 8" title="SevenDegree">
            <a:hlinkClick r:id="" action="ppaction://media"/>
            <a:extLst>
              <a:ext uri="{FF2B5EF4-FFF2-40B4-BE49-F238E27FC236}">
                <a16:creationId xmlns:a16="http://schemas.microsoft.com/office/drawing/2014/main" id="{663A491D-22B0-448C-97DF-3764A17213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1C93-FAA1-4568-BBCD-E7F69784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In-School Learning</a:t>
            </a:r>
            <a:br>
              <a:rPr lang="en-CA" b="1" dirty="0"/>
            </a:br>
            <a:r>
              <a:rPr lang="en-CA" b="1" dirty="0"/>
              <a:t>(PHE Canada)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26FC-8D9B-4A61-8C14-41AD5B4D0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Respect the physical distance of </a:t>
            </a:r>
            <a:r>
              <a:rPr lang="en-CA" b="1" dirty="0"/>
              <a:t>2 metres </a:t>
            </a:r>
            <a:r>
              <a:rPr lang="en-CA" dirty="0"/>
              <a:t>always</a:t>
            </a:r>
          </a:p>
          <a:p>
            <a:r>
              <a:rPr lang="en-CA" dirty="0"/>
              <a:t>For </a:t>
            </a:r>
            <a:r>
              <a:rPr lang="en-CA" b="1" dirty="0"/>
              <a:t>small sided games</a:t>
            </a:r>
            <a:r>
              <a:rPr lang="en-CA" dirty="0"/>
              <a:t>, use visual guides to define space and ensure physical distancing is maintained</a:t>
            </a:r>
          </a:p>
          <a:p>
            <a:r>
              <a:rPr lang="en-CA" dirty="0"/>
              <a:t>Incorporate proper </a:t>
            </a:r>
            <a:r>
              <a:rPr lang="en-CA" b="1" dirty="0"/>
              <a:t>hand washing </a:t>
            </a:r>
            <a:r>
              <a:rPr lang="en-CA" dirty="0"/>
              <a:t>and personal hygiene routines</a:t>
            </a:r>
          </a:p>
          <a:p>
            <a:r>
              <a:rPr lang="en-CA" dirty="0"/>
              <a:t>If possible, create a hand washing station </a:t>
            </a:r>
          </a:p>
          <a:p>
            <a:r>
              <a:rPr lang="en-CA" dirty="0"/>
              <a:t>Use </a:t>
            </a:r>
            <a:r>
              <a:rPr lang="en-CA" b="1" dirty="0"/>
              <a:t>outdoor spaces</a:t>
            </a:r>
            <a:r>
              <a:rPr lang="en-CA" dirty="0"/>
              <a:t> and parks as much as possible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8490D-8730-49E3-B49D-7303F62D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A67A8-CD00-404F-B5C3-92ED4484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2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1788-5672-4B21-8954-A2214208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Net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https://www.canadago4sport.com/Target1/Mission-Target-Under-Net</a:t>
            </a:r>
            <a:endParaRPr lang="en-US" sz="2000" dirty="0"/>
          </a:p>
        </p:txBody>
      </p:sp>
      <p:pic>
        <p:nvPicPr>
          <p:cNvPr id="6" name="Online Media 5" title="MissionUnderNetRoll">
            <a:hlinkClick r:id="" action="ppaction://media"/>
            <a:extLst>
              <a:ext uri="{FF2B5EF4-FFF2-40B4-BE49-F238E27FC236}">
                <a16:creationId xmlns:a16="http://schemas.microsoft.com/office/drawing/2014/main" id="{45D2794F-4CEB-470E-93FE-25ABCE78789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4563" y="1976524"/>
            <a:ext cx="7422874" cy="417527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9AB88-37BF-4BD1-83BD-7FB5031F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1DD2F-FA4E-4B58-B9FC-9CC03025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3C09-257A-4D84-BBCC-B690B424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Over Net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https://www.canadago4sport.com/Target1/Mission-Target-Over-Net</a:t>
            </a:r>
            <a:endParaRPr lang="en-US" sz="2000" dirty="0"/>
          </a:p>
        </p:txBody>
      </p:sp>
      <p:pic>
        <p:nvPicPr>
          <p:cNvPr id="6" name="Online Media 5" title="Pin Knock Down Over Net Throw">
            <a:hlinkClick r:id="" action="ppaction://media"/>
            <a:extLst>
              <a:ext uri="{FF2B5EF4-FFF2-40B4-BE49-F238E27FC236}">
                <a16:creationId xmlns:a16="http://schemas.microsoft.com/office/drawing/2014/main" id="{66DC9D5C-4E07-4733-9F6B-5FC280865F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261FD-1751-4554-ADF3-10BEC086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8F650-178D-4577-80FA-2F40E77C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1433-E236-4188-B063-235E91B2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72598"/>
          </a:xfrm>
        </p:spPr>
        <p:txBody>
          <a:bodyPr>
            <a:normAutofit/>
          </a:bodyPr>
          <a:lstStyle/>
          <a:p>
            <a:pPr algn="ctr"/>
            <a:r>
              <a:rPr lang="en-C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Net/Wall Activities</a:t>
            </a:r>
            <a:br>
              <a:rPr lang="en-C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Square or Four Square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(Regular or Australian (own square) and use paddles)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https://www.canadago4sport.com/Net/Two-Square-Stability-Ball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nline Media 5" title="Two Square With Target">
            <a:hlinkClick r:id="" action="ppaction://media"/>
            <a:extLst>
              <a:ext uri="{FF2B5EF4-FFF2-40B4-BE49-F238E27FC236}">
                <a16:creationId xmlns:a16="http://schemas.microsoft.com/office/drawing/2014/main" id="{5BA7E8BF-C3D3-4907-B4AC-A51E72B776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55596" y="2478448"/>
            <a:ext cx="5174959" cy="38779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2045B-4CC3-4F7C-95E2-A9066231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F2501-81E4-4FE2-9361-07E2F55B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9F93-7B49-4A4F-A0E6-67EC1ADF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Team Launch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https://www.canadago4sport.com/Net/Team-Launch-Light</a:t>
            </a:r>
            <a:endParaRPr lang="en-US" dirty="0"/>
          </a:p>
        </p:txBody>
      </p:sp>
      <p:pic>
        <p:nvPicPr>
          <p:cNvPr id="6" name="Online Media 5" title="TeamLaunchLight">
            <a:hlinkClick r:id="" action="ppaction://media"/>
            <a:extLst>
              <a:ext uri="{FF2B5EF4-FFF2-40B4-BE49-F238E27FC236}">
                <a16:creationId xmlns:a16="http://schemas.microsoft.com/office/drawing/2014/main" id="{B958210D-FADC-441B-B11C-9763D7D5D20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CC9AB-B3A8-4D5A-B5DE-88D23536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D126-7B37-47F9-A6DF-FCEE03206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496A-031C-4428-9CAB-3C085445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Bounce Over Line</a:t>
            </a:r>
            <a:br>
              <a:rPr lang="en-CA" b="1" dirty="0"/>
            </a:br>
            <a:r>
              <a:rPr lang="en-CA" sz="2700" b="1" dirty="0">
                <a:hlinkClick r:id="rId3"/>
              </a:rPr>
              <a:t>https://www.canadago4sport.com/Net/Bounce-Ball</a:t>
            </a:r>
            <a:br>
              <a:rPr lang="en-CA" sz="2700" b="1" dirty="0"/>
            </a:b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41F9-0302-4CA1-BF4A-DCA994BB6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With short and wide court, or deep and narrow court</a:t>
            </a:r>
          </a:p>
          <a:p>
            <a:pPr lvl="1"/>
            <a:r>
              <a:rPr lang="en-CA" dirty="0"/>
              <a:t>Differences in strategy?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C7FB0-D76A-4EB5-A025-CDC161B0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40C99-861D-4C3F-879D-E02DF9B3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44</a:t>
            </a:fld>
            <a:endParaRPr lang="en-US"/>
          </a:p>
        </p:txBody>
      </p:sp>
      <p:pic>
        <p:nvPicPr>
          <p:cNvPr id="6" name="Online Media 5" title="Bounce Over Net">
            <a:hlinkClick r:id="" action="ppaction://media"/>
            <a:extLst>
              <a:ext uri="{FF2B5EF4-FFF2-40B4-BE49-F238E27FC236}">
                <a16:creationId xmlns:a16="http://schemas.microsoft.com/office/drawing/2014/main" id="{58F6F786-3755-413E-AA5B-845782EAB6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06217" y="2904397"/>
            <a:ext cx="5579566" cy="31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7F1A-C3B6-441F-827E-3BC2CBB9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Striking/Fielding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1DA33-6455-4974-8B76-38E833A7B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62EF4-87FE-4851-AFC1-33E9E218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53390-5918-4E1A-8C56-9FD89E38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3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7B40-E59A-46F3-AA36-59EF03D3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76165"/>
          </a:xfrm>
        </p:spPr>
        <p:txBody>
          <a:bodyPr>
            <a:normAutofit fontScale="90000"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Kickit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Cricket 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6 ToppleTubes instead of wickets)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https://www.canadago4sport.com/strike/Cricket-Kickit</a:t>
            </a:r>
            <a:endParaRPr lang="en-US" sz="2200" dirty="0"/>
          </a:p>
        </p:txBody>
      </p:sp>
      <p:pic>
        <p:nvPicPr>
          <p:cNvPr id="6" name="Online Media 5" title="CricketKickball">
            <a:hlinkClick r:id="" action="ppaction://media"/>
            <a:extLst>
              <a:ext uri="{FF2B5EF4-FFF2-40B4-BE49-F238E27FC236}">
                <a16:creationId xmlns:a16="http://schemas.microsoft.com/office/drawing/2014/main" id="{4315C515-3881-444A-9592-B2AAA641FF3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7875" y="2012950"/>
            <a:ext cx="5556250" cy="41640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4C07C-FC61-480D-9A9E-2BBF9DD3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78FCA-5A3E-4979-B241-83CB00F6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140C-32F6-4879-87A0-1EC82AA0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08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Invasion Games that can Work Well:</a:t>
            </a:r>
            <a:b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Though Physical Distancing will need to be Established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ADD3-3F59-4E2D-8156-E16BC6863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8859"/>
            <a:ext cx="10515600" cy="4088104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Broomball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https://www.gophersport.com/sports/broomball?tg=1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Field Hockey 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https://www.gophersport.com/sports/field-hockey?tg=1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Floor Hockey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https://www.gophersport.com/sports/floor-hockey?tg=1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Lacrosse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https://www.gophersport.com/sports/lacrosse?tg=1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Scoops 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https://www.gophersport.com/search-unbxd?q=scoop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Soccer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https://www.gophersport.com/search?q=soccer+eqiupment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https://www.gophersport.com/pe/activities/you-fo-set?item=162696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0D2C5-2ABD-453B-A512-B17937F8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1779D-9A25-4F4A-80AF-A7950B57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5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630-CD9C-4B21-943A-D9CCEC12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to Physical D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istance in Team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ports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305C-27E1-4D41-9A11-2EDCFDEC4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goalies--use pins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Create grids--players play within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3-5 second pass/shot rule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 a second ball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 small sided still, maybe four against four—see diagram below.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F89AE-2163-414E-820F-732235CB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8ED92-4886-4C31-8238-68A2CD0C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DF80CB-53B4-4F13-802F-72EDFB75D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86" y="3767561"/>
            <a:ext cx="5587767" cy="220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64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D6BD5-7A34-43B8-91A8-4328E888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SyncroBall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7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https://www.canadago4sport.com/Target1/SynchroBall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73A1-4D9A-40CD-AEB3-19EB0BDB9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CA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Balloon </a:t>
            </a:r>
            <a:r>
              <a:rPr lang="en-CA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A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oosball  with or without pool noodles, f</a:t>
            </a:r>
            <a:r>
              <a:rPr lang="en-US" sz="1400" dirty="0"/>
              <a:t>rom: </a:t>
            </a:r>
            <a:r>
              <a:rPr lang="en-US" sz="1400" dirty="0">
                <a:hlinkClick r:id="rId3"/>
              </a:rPr>
              <a:t>Fair &amp; Square, CIRA Ontario</a:t>
            </a:r>
            <a:endParaRPr lang="en-US" sz="1400" dirty="0"/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566FB-01A5-409C-BF44-69DEFAAE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52D80-3884-4076-8D24-D285D2E9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4F2A82-2D68-4B97-A11A-73408FBBF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503" y="2303767"/>
            <a:ext cx="6546993" cy="36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9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E17F-93DD-4ABD-BBFE-D400D426B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Equipment &amp; Gear</a:t>
            </a:r>
            <a:br>
              <a:rPr lang="en-CA" b="1" dirty="0"/>
            </a:br>
            <a:r>
              <a:rPr lang="en-CA" b="1" dirty="0"/>
              <a:t>(PHE Canada)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326BF-33A0-4305-98F7-1A7984331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Equipment Sharing </a:t>
            </a:r>
          </a:p>
          <a:p>
            <a:pPr lvl="1"/>
            <a:r>
              <a:rPr lang="en-CA" dirty="0"/>
              <a:t>Minimize shared equipment—unless the equipment is kicked (soccer balls for example).</a:t>
            </a:r>
          </a:p>
          <a:p>
            <a:r>
              <a:rPr lang="en-CA" dirty="0"/>
              <a:t>Physical Distancing</a:t>
            </a:r>
          </a:p>
          <a:p>
            <a:pPr lvl="1"/>
            <a:r>
              <a:rPr lang="en-CA" dirty="0"/>
              <a:t>Try to create playing spaces for each player with the use of poly spots or half-cones…</a:t>
            </a:r>
          </a:p>
          <a:p>
            <a:r>
              <a:rPr lang="en-CA" dirty="0"/>
              <a:t>Masks</a:t>
            </a:r>
          </a:p>
          <a:p>
            <a:pPr lvl="1"/>
            <a:r>
              <a:rPr lang="en-CA" dirty="0"/>
              <a:t>Think through wearing of masks in line with safety and institution policies…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EFBE0-B02C-4208-8FB3-E1B3F1F8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BEC21-F92C-494A-A2B7-42AF6ABC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7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BB64-3CA1-4BE4-819D-FFF65D53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Ultimate</a:t>
            </a:r>
            <a:br>
              <a:rPr lang="en-CA" b="1" dirty="0"/>
            </a:br>
            <a:r>
              <a:rPr lang="en-CA" sz="2700" dirty="0">
                <a:hlinkClick r:id="rId3"/>
              </a:rPr>
              <a:t>https://www.youtube.com/watch?v=zEKnqFBajiI</a:t>
            </a:r>
            <a:br>
              <a:rPr lang="en-CA" sz="2700" dirty="0"/>
            </a:br>
            <a:endParaRPr lang="en-US" sz="2700" dirty="0"/>
          </a:p>
        </p:txBody>
      </p:sp>
      <p:pic>
        <p:nvPicPr>
          <p:cNvPr id="6" name="Online Media 5" title="How To Play Ultimate &quot;Frisbee&quot;">
            <a:hlinkClick r:id="" action="ppaction://media"/>
            <a:extLst>
              <a:ext uri="{FF2B5EF4-FFF2-40B4-BE49-F238E27FC236}">
                <a16:creationId xmlns:a16="http://schemas.microsoft.com/office/drawing/2014/main" id="{73929334-5C42-4AD9-98CA-3F17E96593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E6938-1297-4755-967A-B3CE483D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06EF5-2A25-4A10-96C7-26167D2E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40A7-D686-4FE8-B12F-AE988484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Thin Pin Guard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https://www.canadago4sport.com/Target1/Team-Thin-Pin-Guard</a:t>
            </a:r>
            <a:endParaRPr lang="en-US" sz="2200" dirty="0"/>
          </a:p>
        </p:txBody>
      </p:sp>
      <p:pic>
        <p:nvPicPr>
          <p:cNvPr id="6" name="Online Media 5" title="Thinpin Knockdown">
            <a:hlinkClick r:id="" action="ppaction://media"/>
            <a:extLst>
              <a:ext uri="{FF2B5EF4-FFF2-40B4-BE49-F238E27FC236}">
                <a16:creationId xmlns:a16="http://schemas.microsoft.com/office/drawing/2014/main" id="{BACF889E-6B45-4227-B8A5-CB8CC997F3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80D15-7B98-46C4-BAC4-DF3C06F4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3EA69-D2E1-41AF-851F-07C8D9E3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3789-BBCD-4029-B4CF-83B505DF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Quadriball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teams of 5-10)</a:t>
            </a:r>
            <a:b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Defined areas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hlinkClick r:id="rId3"/>
              </a:rPr>
              <a:t>https://www.canadago4sport.com/invasion1-1/Quadriball</a:t>
            </a:r>
            <a:endParaRPr lang="en-US" sz="1800" dirty="0"/>
          </a:p>
        </p:txBody>
      </p:sp>
      <p:pic>
        <p:nvPicPr>
          <p:cNvPr id="6" name="Online Media 5" title="Quadriball">
            <a:hlinkClick r:id="" action="ppaction://media"/>
            <a:extLst>
              <a:ext uri="{FF2B5EF4-FFF2-40B4-BE49-F238E27FC236}">
                <a16:creationId xmlns:a16="http://schemas.microsoft.com/office/drawing/2014/main" id="{49677558-1A59-4172-AC0A-07B7992F66D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F370C-32E7-4804-B105-92B9A4D2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FF824-702C-4BB7-81F0-5608A306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A058-731A-47B6-A888-3EFD10FA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Goalie Indoor Soccer (2 teams of 5-10)</a:t>
            </a:r>
            <a:b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https://www.canadago4sport.com/invasion1-1/No-Goalie-Indoor-Soccer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1165-FAD1-47FA-A497-6FC855D45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 video yet but played as shown but with feet not hands.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673DE-CD1D-472F-86BA-CC31BAD4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B5391-0DA3-4DED-B456-5EAD7CCA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53</a:t>
            </a:fld>
            <a:endParaRPr lang="en-US"/>
          </a:p>
        </p:txBody>
      </p:sp>
      <p:pic>
        <p:nvPicPr>
          <p:cNvPr id="6" name="Online Media 5" title="Stryke In Crease">
            <a:hlinkClick r:id="" action="ppaction://media"/>
            <a:extLst>
              <a:ext uri="{FF2B5EF4-FFF2-40B4-BE49-F238E27FC236}">
                <a16:creationId xmlns:a16="http://schemas.microsoft.com/office/drawing/2014/main" id="{1753A7AB-3DEB-4583-9D39-CDDD783A56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54501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134-AFAA-425E-A85E-484DD431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Four Corner Soccer with Pins (no goalies)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0B10-2E3D-46CE-BD6C-ADC353166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From: </a:t>
            </a:r>
            <a:r>
              <a:rPr lang="en-US" dirty="0">
                <a:hlinkClick r:id="rId2"/>
              </a:rPr>
              <a:t>Fair &amp; Square, CIRA Ontario</a:t>
            </a:r>
            <a:endParaRPr lang="en-US" dirty="0"/>
          </a:p>
          <a:p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11F3-FCAD-495F-B843-680866D1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3D8F7-E449-4B08-992B-FD1C43A4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80E96-DC93-4BE3-AEE1-2A489DDA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95" y="2456471"/>
            <a:ext cx="4874610" cy="37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9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0C14-093B-49E0-B482-05286EF5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 err="1"/>
              <a:t>YouFo</a:t>
            </a:r>
            <a:br>
              <a:rPr lang="en-CA" b="1" dirty="0"/>
            </a:br>
            <a:r>
              <a:rPr lang="en-CA" b="1" dirty="0"/>
              <a:t>https://www.youtube.com/watch?v=ois0Va0gNVk</a:t>
            </a:r>
            <a:endParaRPr lang="en-US" b="1" dirty="0"/>
          </a:p>
        </p:txBody>
      </p:sp>
      <p:pic>
        <p:nvPicPr>
          <p:cNvPr id="6" name="Online Media 5" title="YOUFO SSN OCT '14">
            <a:hlinkClick r:id="" action="ppaction://media"/>
            <a:extLst>
              <a:ext uri="{FF2B5EF4-FFF2-40B4-BE49-F238E27FC236}">
                <a16:creationId xmlns:a16="http://schemas.microsoft.com/office/drawing/2014/main" id="{6381EFBB-BD1F-495D-8DAD-6CC62F19B9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B6642-BB73-43E7-BDFA-F5D8CBB1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6C900-C5FF-45FA-BE12-E71C8090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711D-74B1-4DF4-85CA-1C573D09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Activity Break followed by Questions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6183-0DDB-4EE1-8EFA-E47B8C6DC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Can be done with standing and squats (can add weights)</a:t>
            </a:r>
          </a:p>
          <a:p>
            <a:r>
              <a:rPr lang="en-CA" dirty="0"/>
              <a:t>Can be done with </a:t>
            </a:r>
            <a:r>
              <a:rPr lang="en-CA" dirty="0" err="1"/>
              <a:t>pushups</a:t>
            </a:r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1DFFB-D096-4A06-A327-26EEB781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A103B-8DD8-4185-9FD2-CA5E2715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56</a:t>
            </a:fld>
            <a:endParaRPr lang="en-US"/>
          </a:p>
        </p:txBody>
      </p:sp>
      <p:pic>
        <p:nvPicPr>
          <p:cNvPr id="6" name="Online Media 5" title="Bring Sally Up - Plank edition">
            <a:hlinkClick r:id="" action="ppaction://media"/>
            <a:extLst>
              <a:ext uri="{FF2B5EF4-FFF2-40B4-BE49-F238E27FC236}">
                <a16:creationId xmlns:a16="http://schemas.microsoft.com/office/drawing/2014/main" id="{BE4929BC-230F-4C33-994B-A6EFB954DA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8793" y="2837285"/>
            <a:ext cx="5594414" cy="31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66D1-425B-4648-BB93-717EF0DA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Fitness Activities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239B5-D073-4901-AA37-F70A364480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Warmup charts without equipment</a:t>
            </a:r>
          </a:p>
          <a:p>
            <a:pPr lvl="1"/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https://www.gophersport.com/pe/gym-posters/teach-nique-warm-ups-banners?item=9332</a:t>
            </a:r>
            <a:endParaRPr lang="en-US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8D825-CB8D-4701-891A-15F7153B00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F.I.T.T Banners</a:t>
            </a:r>
          </a:p>
          <a:p>
            <a:pPr lvl="1"/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https://www.gophersport.com/pe/gym-posters/teach-nique-fitt-banners?item=10848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F6B53-27FE-470F-BF98-2DA10913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87CAF-EC0F-4E4B-8CB1-5BBED2C0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D09A1-C8F8-4A7D-95D9-49E7535C2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919" y="3771377"/>
            <a:ext cx="3567419" cy="267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A5A3D-D4AA-4587-8747-63FD893A9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86480"/>
            <a:ext cx="5480807" cy="27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64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6E10-FDC7-4EB8-9C8A-3F633A27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000" b="1" dirty="0"/>
              <a:t>Walking</a:t>
            </a:r>
            <a:br>
              <a:rPr lang="en-CA" sz="4000" b="1" dirty="0"/>
            </a:br>
            <a:r>
              <a:rPr lang="en-CA" sz="2200" b="1" dirty="0">
                <a:hlinkClick r:id="rId2"/>
              </a:rPr>
              <a:t>https://sites.google.com/cpfpp.ab.ca/partage-education-physique/%C3%A0-lext%C3%A9rieur</a:t>
            </a:r>
            <a:br>
              <a:rPr lang="en-CA" sz="4000" b="1" dirty="0"/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28FC7-CE8D-4BF2-A5FC-083C856E5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This facility/neighbourhood tour can be relaxing or demanding, the choice is yours:</a:t>
            </a:r>
          </a:p>
          <a:p>
            <a:pPr lvl="1"/>
            <a:r>
              <a:rPr lang="en-CA" dirty="0"/>
              <a:t>Do you need an excursion form to get out of the facility?</a:t>
            </a:r>
          </a:p>
          <a:p>
            <a:pPr lvl="1"/>
            <a:r>
              <a:rPr lang="en-CA" dirty="0"/>
              <a:t>You can walk inside the facility?</a:t>
            </a:r>
          </a:p>
          <a:p>
            <a:r>
              <a:rPr lang="en-CA" dirty="0"/>
              <a:t>What materials will the participants need?</a:t>
            </a:r>
          </a:p>
          <a:p>
            <a:pPr lvl="1"/>
            <a:r>
              <a:rPr lang="en-CA" dirty="0"/>
              <a:t>A clipboard and pencil, colored pencils, a phone to write down their data, etc.</a:t>
            </a:r>
          </a:p>
          <a:p>
            <a:pPr lvl="1"/>
            <a:r>
              <a:rPr lang="en-CA" dirty="0"/>
              <a:t>Something to sit on?</a:t>
            </a:r>
          </a:p>
          <a:p>
            <a:r>
              <a:rPr lang="en-CA" dirty="0"/>
              <a:t>What do you want the participants to accomplish, to learn? </a:t>
            </a:r>
          </a:p>
          <a:p>
            <a:pPr lvl="1"/>
            <a:r>
              <a:rPr lang="en-CA" dirty="0"/>
              <a:t>A relaxing walk, to chat and discover the facility</a:t>
            </a:r>
          </a:p>
          <a:p>
            <a:pPr lvl="1"/>
            <a:r>
              <a:rPr lang="en-CA" dirty="0"/>
              <a:t>A race with fitness breaks</a:t>
            </a:r>
          </a:p>
          <a:p>
            <a:pPr lvl="1"/>
            <a:r>
              <a:rPr lang="en-CA" dirty="0"/>
              <a:t>An organized scavenger hunt with a list of things to find</a:t>
            </a:r>
          </a:p>
          <a:p>
            <a:r>
              <a:rPr lang="en-CA" dirty="0"/>
              <a:t>Will it be a repetitive activity with different goals each time or is it a unique experience?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29045-C50A-4E20-BC5C-4B1F5B7B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D7DEC-08F5-40BC-A83E-5BB43D26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1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DD41-1C7A-40BB-A6C4-B10BEA41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Fitness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Exeropoly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https://www.canadago4sport.com/Warmups/Exeropoly</a:t>
            </a:r>
            <a:endParaRPr lang="en-US" dirty="0"/>
          </a:p>
        </p:txBody>
      </p:sp>
      <p:pic>
        <p:nvPicPr>
          <p:cNvPr id="6" name="Online Media 5" title="Exeropoly">
            <a:hlinkClick r:id="" action="ppaction://media"/>
            <a:extLst>
              <a:ext uri="{FF2B5EF4-FFF2-40B4-BE49-F238E27FC236}">
                <a16:creationId xmlns:a16="http://schemas.microsoft.com/office/drawing/2014/main" id="{9800EE96-3CF8-4E60-A954-AECC7805FA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6575" y="2315314"/>
            <a:ext cx="5944338" cy="33436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1D9AC-CC5D-46EF-B54F-A8C315CB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FEB37-98E1-4524-AB80-ADCD08A2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95679-81DF-49E8-8193-902953310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708" y="222992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8B68-BA3B-41C2-ABB5-5FD9AC67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Two Players Sharing Equipment?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2B48-A757-460E-9BBF-DCB58D44D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PHE Canada document does not encourage the sharing of any equipment.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Canadian Government: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 spreads from an infected person to others through respiratory droplets and aerosols (smaller droplets) created when an infected person: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talks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sings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shouts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coughs</a:t>
            </a:r>
          </a:p>
          <a:p>
            <a:pPr marL="914400" lvl="2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sneezes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 can also spread by touching something that has the virus on it, then touching your mouth, nose or eyes with unwashed hands. You can transmit COVID-19 before you start showing symptoms or without ever developing symptoms.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E5A9-F80C-44E4-9210-BB6EEC66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09B72-9A5E-4CA1-9374-04672D3E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28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F80F-AAA2-4E51-B1BE-9A99C1BB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lanks till Odd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own dice and beanbag (mask?)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https://www.canadago4sport.com/Numeracy/Planks-till-odd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FC75A-7904-44DF-933D-443A30B28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4F3A8-ACB7-4C2A-B2BA-149364A3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D4257-3777-42EA-962C-79445C04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60</a:t>
            </a:fld>
            <a:endParaRPr lang="en-US"/>
          </a:p>
        </p:txBody>
      </p:sp>
      <p:pic>
        <p:nvPicPr>
          <p:cNvPr id="6" name="Online Media 5" title="Add Grab">
            <a:hlinkClick r:id="" action="ppaction://media"/>
            <a:extLst>
              <a:ext uri="{FF2B5EF4-FFF2-40B4-BE49-F238E27FC236}">
                <a16:creationId xmlns:a16="http://schemas.microsoft.com/office/drawing/2014/main" id="{3A37E10F-274E-4BD8-A66E-477E76BBDC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40279" y="187007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5CCE-0DCE-4469-90C9-804F4BE4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994279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Pushup Tic Tac Toe 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ToppleTubes… instead of Bean Bags—Mask?)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https://www.canadago4sport.com/Numeracy/Tic-Tac-Toe%E2%80%94No-Grid-With-Push-Up</a:t>
            </a:r>
            <a:endParaRPr lang="en-US" sz="2000" dirty="0"/>
          </a:p>
        </p:txBody>
      </p:sp>
      <p:pic>
        <p:nvPicPr>
          <p:cNvPr id="6" name="Online Media 5" title="TicTacToeNoGridWithPushUp">
            <a:hlinkClick r:id="" action="ppaction://media"/>
            <a:extLst>
              <a:ext uri="{FF2B5EF4-FFF2-40B4-BE49-F238E27FC236}">
                <a16:creationId xmlns:a16="http://schemas.microsoft.com/office/drawing/2014/main" id="{327DBED2-813A-4B96-BE35-38F8D1B5F7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13025" y="2257425"/>
            <a:ext cx="6967538" cy="39195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B84AA-88C5-4614-9940-73229658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35F6F-5166-449D-A5D7-C223D8D2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C541-85BF-465D-B197-BF53D824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Push up Hockey in Pairs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59C6-D755-42C4-984B-72F1BD43C7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https://www.canadago4sport.com/Warmups/Push-Up-Hockey-in-Pairs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770B2-4AB4-498F-B3B7-AF736E6CAF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https://www.canadago4sport.com/Manipulative-Receive/Feet-to-Feet-Hockey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A763B-FCBF-44AC-B840-FE1E3763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4488E-77C2-4AC8-A895-0530CC4F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62</a:t>
            </a:fld>
            <a:endParaRPr lang="en-US"/>
          </a:p>
        </p:txBody>
      </p:sp>
      <p:pic>
        <p:nvPicPr>
          <p:cNvPr id="7" name="Online Media 6" title="PushupHockeyPairs">
            <a:hlinkClick r:id="" action="ppaction://media"/>
            <a:extLst>
              <a:ext uri="{FF2B5EF4-FFF2-40B4-BE49-F238E27FC236}">
                <a16:creationId xmlns:a16="http://schemas.microsoft.com/office/drawing/2014/main" id="{B4443A3A-29B0-4856-82A1-53ABEDF4FE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38868" y="3187817"/>
            <a:ext cx="4863748" cy="2735859"/>
          </a:xfrm>
          <a:prstGeom prst="rect">
            <a:avLst/>
          </a:prstGeom>
        </p:spPr>
      </p:pic>
      <p:pic>
        <p:nvPicPr>
          <p:cNvPr id="8" name="Online Media 7" title="FeetToFeetHockey 1">
            <a:hlinkClick r:id="" action="ppaction://media"/>
            <a:extLst>
              <a:ext uri="{FF2B5EF4-FFF2-40B4-BE49-F238E27FC236}">
                <a16:creationId xmlns:a16="http://schemas.microsoft.com/office/drawing/2014/main" id="{717A1E6C-2141-43FD-B79C-6FCB86E3B8F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404604" y="3196379"/>
            <a:ext cx="4848528" cy="27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3001-513F-4156-9A96-5DD25071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Four Square Skipping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CF25C-BC4F-4FF5-A9EB-A97DE6C0A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Skip till those ahead of you mess up or stop.</a:t>
            </a:r>
          </a:p>
          <a:p>
            <a:endParaRPr lang="en-US" dirty="0"/>
          </a:p>
          <a:p>
            <a:r>
              <a:rPr lang="en-US" dirty="0"/>
              <a:t>Also</a:t>
            </a:r>
          </a:p>
          <a:p>
            <a:pPr lvl="1"/>
            <a:r>
              <a:rPr lang="en-CA" dirty="0"/>
              <a:t>I spy no add 1 exercise or yes do same number</a:t>
            </a:r>
          </a:p>
          <a:p>
            <a:pPr lvl="1"/>
            <a:r>
              <a:rPr lang="en-CA" dirty="0"/>
              <a:t>Huckle buckle body part to specific corner</a:t>
            </a:r>
          </a:p>
          <a:p>
            <a:pPr lvl="1"/>
            <a:endParaRPr lang="en-US" dirty="0"/>
          </a:p>
          <a:p>
            <a:r>
              <a:rPr lang="en-US" dirty="0"/>
              <a:t>From: </a:t>
            </a:r>
            <a:r>
              <a:rPr lang="en-US" dirty="0">
                <a:hlinkClick r:id="rId2"/>
              </a:rPr>
              <a:t>Fair &amp; Square, CIRA Ontario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5DB4A-3807-4FD1-B736-B0E563F9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3DA1A-23CD-4F55-AA25-BB6B4822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75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FBFB-2AF4-4456-8D7E-B934C066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Scavenger Hunt</a:t>
            </a:r>
            <a:br>
              <a:rPr lang="en-US" sz="2200" b="1" dirty="0">
                <a:hlinkClick r:id="rId2"/>
              </a:rPr>
            </a:br>
            <a:r>
              <a:rPr lang="en-US" sz="2200" b="1" dirty="0">
                <a:hlinkClick r:id="rId2"/>
              </a:rPr>
              <a:t>https://drive.google.com/file/d/1fcXBksG5a_3Bnb-13LwpxVTDz3d3csz1/view</a:t>
            </a: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B4A588-13BF-4CF2-8173-AB62A3947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4561" y="1825625"/>
            <a:ext cx="358287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615C9-87D1-4420-BDCE-5430F8B0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91210-746C-40CC-998D-CC831F63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25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396B-7257-4319-AEB7-04AA049A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Rock, Paper, Scissors (RPS)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899CC-7AD5-4BBA-ABB0-FC5F5FDDB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From squares or hoops…</a:t>
            </a:r>
          </a:p>
          <a:p>
            <a:pPr lvl="1"/>
            <a:r>
              <a:rPr lang="en-CA" dirty="0"/>
              <a:t>RPS Evolution but from squares</a:t>
            </a:r>
          </a:p>
          <a:p>
            <a:pPr lvl="1"/>
            <a:r>
              <a:rPr lang="en-CA" dirty="0"/>
              <a:t>RPS I won you run or other activity</a:t>
            </a:r>
          </a:p>
          <a:p>
            <a:pPr lvl="1"/>
            <a:r>
              <a:rPr lang="en-CA" dirty="0"/>
              <a:t>RPS ready set shoot and activity in square</a:t>
            </a:r>
          </a:p>
          <a:p>
            <a:pPr lvl="1"/>
            <a:r>
              <a:rPr lang="en-CA" dirty="0"/>
              <a:t>RPS stretch to heel-toe across square</a:t>
            </a:r>
          </a:p>
          <a:p>
            <a:r>
              <a:rPr lang="en-CA" dirty="0"/>
              <a:t>From open space</a:t>
            </a:r>
          </a:p>
          <a:p>
            <a:pPr lvl="1"/>
            <a:r>
              <a:rPr lang="en-CA" dirty="0"/>
              <a:t>RPS Push them back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From: </a:t>
            </a:r>
            <a:r>
              <a:rPr lang="en-US" dirty="0">
                <a:hlinkClick r:id="rId2"/>
              </a:rPr>
              <a:t>Fair &amp; Square, CIRA Ontario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57796-CFB8-449D-B237-83FFAB84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4417E-94A0-4A8B-9FF0-DB589B0C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9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B4A6-3BBD-4EF7-9347-17F0D915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8E371-A014-4A5F-8B8A-3C5C76CD8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Ladder activities—for about 50 different ways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https://www.canadago4sport.com/agility-ladders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FA049-17A5-4082-925B-7923A2D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6034-5295-45A9-8BF7-0EFB9BC2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31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5C38-64B8-43E8-8770-3FAF07EC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Hop Scotch</a:t>
            </a:r>
            <a:br>
              <a:rPr lang="en-CA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42241-58C9-44E6-AF0F-8B36C2FE2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Need video still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1CD2F-CD3C-47F1-BBE0-DCA8AA9D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7392D-B12F-4A44-89B0-EC5DC959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668B3-27DE-4A01-AC0B-B8E159C12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9CFE1-DAC3-4D6F-A729-D542707B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86" y="1747314"/>
            <a:ext cx="6314114" cy="4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0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2E6F-BD4F-484E-84EF-0A1CD088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Just with Feet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5AA38-02FC-4AB9-9BDF-00866C57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example: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434B4-E29E-4DFB-B43A-979B8B9C9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33B1A-997A-4FFC-8126-59154654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68</a:t>
            </a:fld>
            <a:endParaRPr lang="en-US"/>
          </a:p>
        </p:txBody>
      </p:sp>
      <p:pic>
        <p:nvPicPr>
          <p:cNvPr id="6" name="Online Media 5" title="Ladder Every Rung Sideways">
            <a:hlinkClick r:id="" action="ppaction://media"/>
            <a:extLst>
              <a:ext uri="{FF2B5EF4-FFF2-40B4-BE49-F238E27FC236}">
                <a16:creationId xmlns:a16="http://schemas.microsoft.com/office/drawing/2014/main" id="{0F080280-773B-49C6-BF1F-CFE35616AD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0407" y="1897857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6DF2-3D7C-42E9-91B2-DE28ADC0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With Feet and Hands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8242-AE62-4562-A346-B31334764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example: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BE149-A141-4494-AA8D-A16A2E52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EE341-8B08-4BE1-845D-3162EE13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69</a:t>
            </a:fld>
            <a:endParaRPr lang="en-US"/>
          </a:p>
        </p:txBody>
      </p:sp>
      <p:pic>
        <p:nvPicPr>
          <p:cNvPr id="6" name="Online Media 5" title="Ladder Mountain Climb Push Ups">
            <a:hlinkClick r:id="" action="ppaction://media"/>
            <a:extLst>
              <a:ext uri="{FF2B5EF4-FFF2-40B4-BE49-F238E27FC236}">
                <a16:creationId xmlns:a16="http://schemas.microsoft.com/office/drawing/2014/main" id="{B01C9DD6-024C-4357-BF7D-5D431A71A9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40947" y="1870075"/>
            <a:ext cx="6976844" cy="39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84E4-F11B-4C71-9B66-13D56AA5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Physical Literacy Skills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69FC3-5E9E-4472-B133-AFA6DB863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0" i="1" dirty="0">
                <a:solidFill>
                  <a:srgbClr val="5A5B5D"/>
                </a:solidFill>
                <a:effectLst/>
                <a:latin typeface="Lato"/>
              </a:rPr>
              <a:t>"Physical literacy is the motivation, confidence, physical competence, knowledge, and understanding to value and take responsibility for engagement in physical activities for life."</a:t>
            </a:r>
            <a:br>
              <a:rPr lang="en-CA" dirty="0"/>
            </a:br>
            <a:r>
              <a:rPr lang="en-CA" b="0" i="0" dirty="0">
                <a:solidFill>
                  <a:srgbClr val="5A5B5D"/>
                </a:solidFill>
                <a:effectLst/>
                <a:latin typeface="Lato"/>
              </a:rPr>
              <a:t>- The International Physical Literacy Association, May 2014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A888E-C432-4F53-899B-7DD8C3DF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A6797-6174-4345-BA3C-4CA4578A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394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15FE-E719-4EC4-845E-1715FAED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Ladder Activities </a:t>
            </a:r>
            <a:r>
              <a:rPr lang="en-CA" b="1" dirty="0" err="1"/>
              <a:t>Con`t</a:t>
            </a:r>
            <a:br>
              <a:rPr lang="en-CA" b="1" dirty="0"/>
            </a:br>
            <a:r>
              <a:rPr lang="en-CA" b="1" dirty="0"/>
              <a:t>With Additional 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56073-F1CC-466B-961D-DB92355B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example: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14B3E-D39C-439A-A439-EBE7C473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6EA04-2486-4D6D-AC7E-26298D05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70</a:t>
            </a:fld>
            <a:endParaRPr lang="en-US"/>
          </a:p>
        </p:txBody>
      </p:sp>
      <p:pic>
        <p:nvPicPr>
          <p:cNvPr id="7" name="Online Media 6" title="Ladder In-In-Out-Out Racquet Rally">
            <a:hlinkClick r:id="" action="ppaction://media"/>
            <a:extLst>
              <a:ext uri="{FF2B5EF4-FFF2-40B4-BE49-F238E27FC236}">
                <a16:creationId xmlns:a16="http://schemas.microsoft.com/office/drawing/2014/main" id="{87A326B9-8A10-4A20-B424-4DF0C9AC6B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42002" y="2308779"/>
            <a:ext cx="6707996" cy="37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3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3785-2472-447C-A795-6BCD0DF1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921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Tag Games </a:t>
            </a:r>
            <a:b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Cleaned Pool Noodles for Its 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https://www.gophersport.com/sports/swimming/funoodles-foam-rod-floats?item=-204621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D170E-51AB-414E-A6E4-7F89C07A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0D2E3-C086-461E-A2DE-A4F940B6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FAE59-A1E3-46C3-87B9-4F2FB7CC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55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62CF2-BBF9-4C39-B88B-DBD24ABC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Sponge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https://www.canadago4sport.com/Locomotor/Sponge-Tag</a:t>
            </a:r>
            <a:endParaRPr lang="en-US" dirty="0"/>
          </a:p>
        </p:txBody>
      </p:sp>
      <p:pic>
        <p:nvPicPr>
          <p:cNvPr id="6" name="Online Media 5" title="Sponge Jack Tag">
            <a:hlinkClick r:id="" action="ppaction://media"/>
            <a:extLst>
              <a:ext uri="{FF2B5EF4-FFF2-40B4-BE49-F238E27FC236}">
                <a16:creationId xmlns:a16="http://schemas.microsoft.com/office/drawing/2014/main" id="{121DA27B-A320-4CE5-BDA8-3831B58BA9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7FB85-38E6-4D4E-BCBA-0718AC41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67A5E-5DA8-45FE-B15B-CB13974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89E5-515B-4249-AA8F-EB5E4B40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Penguin Lobster Tag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https://www.canadago4sport.com/Locomotor/Penguin-Lobster-Tag</a:t>
            </a:r>
            <a:endParaRPr lang="en-US" dirty="0"/>
          </a:p>
        </p:txBody>
      </p:sp>
      <p:pic>
        <p:nvPicPr>
          <p:cNvPr id="6" name="Online Media 5" title="PenquinLobsterTag">
            <a:hlinkClick r:id="" action="ppaction://media"/>
            <a:extLst>
              <a:ext uri="{FF2B5EF4-FFF2-40B4-BE49-F238E27FC236}">
                <a16:creationId xmlns:a16="http://schemas.microsoft.com/office/drawing/2014/main" id="{3D72E246-1638-4F48-9843-4F6D6B81A9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9A907-7B81-424B-BCE5-9FE1BADC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6CDD3-75B5-4AA9-A43D-EB5983C1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6AA2-7B49-417A-9065-BCA65B19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CIRA Ontario Covid19 Safe Tag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108B-A718-4542-9EF6-FA04FFDBB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0398" cy="4351338"/>
          </a:xfrm>
        </p:spPr>
        <p:txBody>
          <a:bodyPr/>
          <a:lstStyle/>
          <a:p>
            <a:r>
              <a:rPr lang="en-CA" dirty="0"/>
              <a:t>Pacman on lines and about face when meeting another player.</a:t>
            </a:r>
          </a:p>
          <a:p>
            <a:r>
              <a:rPr lang="en-CA" dirty="0"/>
              <a:t>Head and shoulder knees and toes with GO and noodle.</a:t>
            </a:r>
          </a:p>
          <a:p>
            <a:r>
              <a:rPr lang="en-CA" dirty="0"/>
              <a:t>Streets and alleys with spots and noodles.</a:t>
            </a:r>
          </a:p>
          <a:p>
            <a:r>
              <a:rPr lang="en-CA" dirty="0"/>
              <a:t>Run the square gauntlet.</a:t>
            </a:r>
          </a:p>
          <a:p>
            <a:r>
              <a:rPr lang="en-CA" dirty="0"/>
              <a:t>Noodle slap small on back of hands with spots and noodles. Rotate and switch with someone.</a:t>
            </a:r>
          </a:p>
          <a:p>
            <a:r>
              <a:rPr lang="en-US" dirty="0"/>
              <a:t>From: </a:t>
            </a:r>
            <a:r>
              <a:rPr lang="en-US" dirty="0">
                <a:hlinkClick r:id="rId2"/>
              </a:rPr>
              <a:t>Fair &amp; Square, CIRA Ontario</a:t>
            </a:r>
            <a:endParaRPr lang="en-US" dirty="0"/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9A9DF-C699-4157-B2E7-B46BCD40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31121-1E74-4BB8-824B-87C76C1E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81477-89D9-47E0-93DB-664AA9759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58" y="1369708"/>
            <a:ext cx="3891684" cy="52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67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00B99-C463-4F9D-AD70-A58B32B7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Obstacle Courses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72774-D141-4CE4-9A4F-3D439D92D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Maneuver Maze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https://www.gophersport.com/pe/movement/maneuvermaze-obstacle-course?item=162174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Step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https://www.gophersport.com/pe/movement/simplestep-balance-beam?item=154075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8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https://www.gophersport.com/pe/movement/figure-8-balance-beam?item=5275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 a Course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https://www.gophersport.com/pe/movement/create-a-beam-plus-balance-set?item=9753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Spooner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https://www.gophersport.com/pe/movement/the-spooner?item=5584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34D82-4FA8-4E37-8549-F41AF72B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42FE9-71E6-4BE5-8F6A-30C1279E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7D831-EB8C-4E16-BA17-895117295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693" y="501062"/>
            <a:ext cx="1705760" cy="1279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2DBB8-0A73-4A24-9667-5F5AC93C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887" y="1709799"/>
            <a:ext cx="1768541" cy="1326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40239-5C81-4D5D-991A-C507FA393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6643" y="3670182"/>
            <a:ext cx="1481785" cy="111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DC138-BA51-4344-900E-3301C47577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5143188"/>
            <a:ext cx="1481785" cy="111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B80E4-63DF-4398-9D41-676A9765C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2437" y="5892844"/>
            <a:ext cx="1286875" cy="9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42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70CB-5467-4614-BF99-38673DC0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Sample Obstacle Course</a:t>
            </a:r>
            <a:br>
              <a:rPr lang="en-CA" b="1" dirty="0"/>
            </a:br>
            <a:r>
              <a:rPr lang="en-CA" sz="2000" b="1" dirty="0">
                <a:hlinkClick r:id="rId3"/>
              </a:rPr>
              <a:t>https://www.canadago4sport.com/Locomotor/Obstacle-Course</a:t>
            </a:r>
            <a:br>
              <a:rPr lang="en-CA" sz="2000" dirty="0"/>
            </a:br>
            <a:endParaRPr lang="en-US" sz="2000" dirty="0"/>
          </a:p>
        </p:txBody>
      </p:sp>
      <p:pic>
        <p:nvPicPr>
          <p:cNvPr id="6" name="Online Media 5" title="Obstacle Course">
            <a:hlinkClick r:id="" action="ppaction://media"/>
            <a:extLst>
              <a:ext uri="{FF2B5EF4-FFF2-40B4-BE49-F238E27FC236}">
                <a16:creationId xmlns:a16="http://schemas.microsoft.com/office/drawing/2014/main" id="{A9D42ACC-2DB3-4A95-AB8C-29B69F95DC7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B4D4A-3851-4814-81EA-96EBFC8C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66C58-E5C3-4971-B02D-D20D800B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C32A4-839A-49E3-8037-B60D8EB7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2FBE-8A2B-4255-8A5F-6A66FA606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Resources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https://www.gophersport.com/pe/dance?tg=1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https://www.gophersport.com/pe/movement/everybody-move?item=6202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 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https://www.pinterest.ca/canadago4sport/dance/</a:t>
            </a:r>
            <a:r>
              <a:rPr lang="en-US" sz="1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</a:t>
            </a:r>
            <a:r>
              <a:rPr lang="en-CA" sz="1400" b="1" dirty="0"/>
              <a:t>`t Sit Still </a:t>
            </a:r>
            <a:r>
              <a:rPr lang="en-CA" sz="1400" dirty="0"/>
              <a:t>					</a:t>
            </a:r>
            <a:r>
              <a:rPr lang="en-CA" sz="1400" b="1" dirty="0"/>
              <a:t>Swimming Groove</a:t>
            </a:r>
            <a:endParaRPr lang="en-US" sz="1400" b="1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96300-7FC7-424E-88C0-160AF02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4085-E523-4745-9208-E03976B6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77</a:t>
            </a:fld>
            <a:endParaRPr lang="en-US"/>
          </a:p>
        </p:txBody>
      </p:sp>
      <p:pic>
        <p:nvPicPr>
          <p:cNvPr id="6" name="Online Media 5" title="Don't Sit Still">
            <a:hlinkClick r:id="" action="ppaction://media"/>
            <a:extLst>
              <a:ext uri="{FF2B5EF4-FFF2-40B4-BE49-F238E27FC236}">
                <a16:creationId xmlns:a16="http://schemas.microsoft.com/office/drawing/2014/main" id="{A2E97B0B-01DD-4612-9781-A5CE15B9A3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287024" y="3429000"/>
            <a:ext cx="4732841" cy="2662223"/>
          </a:xfrm>
          <a:prstGeom prst="rect">
            <a:avLst/>
          </a:prstGeom>
        </p:spPr>
      </p:pic>
      <p:pic>
        <p:nvPicPr>
          <p:cNvPr id="7" name="Online Media 6" title="Swimming GROOVE">
            <a:hlinkClick r:id="" action="ppaction://media"/>
            <a:extLst>
              <a:ext uri="{FF2B5EF4-FFF2-40B4-BE49-F238E27FC236}">
                <a16:creationId xmlns:a16="http://schemas.microsoft.com/office/drawing/2014/main" id="{47DE6893-89AD-434F-873B-A05FD716078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6620959" y="3428999"/>
            <a:ext cx="4732841" cy="266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B44C-BE00-4A65-AF7E-15ABCB32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Secret Dancers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003-2217-4AF3-805C-2478CC1ED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 dancers (2) with detective (1) in the middle—switch moves at least every 15 seconds.</a:t>
            </a:r>
          </a:p>
          <a:p>
            <a:r>
              <a:rPr lang="en-US" sz="1800" dirty="0"/>
              <a:t>From: </a:t>
            </a:r>
            <a:r>
              <a:rPr lang="en-US" sz="1800" dirty="0">
                <a:hlinkClick r:id="rId2"/>
              </a:rPr>
              <a:t>Fair &amp; Square, CIRA Ontario</a:t>
            </a:r>
            <a:endParaRPr lang="en-US" sz="1800" dirty="0"/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F4AE9-D14A-4CA8-98D8-EE2138B9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7542B-F232-4548-B0B2-65D66D40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541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347E-E0F9-4E9A-9760-4BCAAB4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Daily Physical Activity (DPA)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0B2BA-9A99-4A45-A95B-47E67CC60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Everybody Move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https://www.gophersport.com/pe/movement/everybody-move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?item=6202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Sample of 8 beat dance, then build with two people, then four people….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EF628-6669-4D58-A4B4-FB7751B2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BB888-EBBA-402B-8B0E-21547E13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6A8AE-E0F9-4E38-B370-EC2AD4642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455" y="2727695"/>
            <a:ext cx="4469089" cy="33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BE5C-72FC-4894-9251-6797C086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https://sportforlife.ca/physical-literacy/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0745BB-E515-4FEC-B120-AFF91D93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943894"/>
            <a:ext cx="4114800" cy="4114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BD67-C4BA-46CA-91F0-5DCAD3B0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E8352-F8A6-4E1D-B595-710EAF79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162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FEE-3C6B-46E6-9E23-8D8E9BBC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Simon Says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</a:t>
            </a:r>
            <a:endParaRPr lang="en-US" dirty="0"/>
          </a:p>
        </p:txBody>
      </p:sp>
      <p:pic>
        <p:nvPicPr>
          <p:cNvPr id="6" name="Online Media 5" title="SimonSays1">
            <a:hlinkClick r:id="" action="ppaction://media"/>
            <a:extLst>
              <a:ext uri="{FF2B5EF4-FFF2-40B4-BE49-F238E27FC236}">
                <a16:creationId xmlns:a16="http://schemas.microsoft.com/office/drawing/2014/main" id="{25123879-8504-42D7-9CD6-ED29FC63C9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743F1-21F0-4CA9-A963-AF88CF56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64994-85E9-46A4-BFFE-0EBAEE81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33E9-7F37-4D28-9A47-DEDC89CA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Previous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https://www.canadago4sport.com/Leadership/Simon-Says-Do-Previous</a:t>
            </a:r>
            <a:endParaRPr lang="en-US" dirty="0"/>
          </a:p>
        </p:txBody>
      </p:sp>
      <p:pic>
        <p:nvPicPr>
          <p:cNvPr id="6" name="Online Media 5" title="SimonSaysDoPrevious">
            <a:hlinkClick r:id="" action="ppaction://media"/>
            <a:extLst>
              <a:ext uri="{FF2B5EF4-FFF2-40B4-BE49-F238E27FC236}">
                <a16:creationId xmlns:a16="http://schemas.microsoft.com/office/drawing/2014/main" id="{B3B3C4C5-8C28-43FE-A55A-20A6AA87A8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D9AB1-11F2-43B3-B121-0C801882C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85FB7-15D8-47CC-8A95-C4C3E95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1E10-5DE4-4269-9A0E-C3FD1AFC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 Says do Opposite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https://www.canadago4sport.com/Leadership/Simon-Says-Do-Opposite</a:t>
            </a:r>
            <a:endParaRPr lang="en-US" dirty="0"/>
          </a:p>
        </p:txBody>
      </p:sp>
      <p:pic>
        <p:nvPicPr>
          <p:cNvPr id="6" name="Online Media 5" title="SimonSaysDoOpposite">
            <a:hlinkClick r:id="" action="ppaction://media"/>
            <a:extLst>
              <a:ext uri="{FF2B5EF4-FFF2-40B4-BE49-F238E27FC236}">
                <a16:creationId xmlns:a16="http://schemas.microsoft.com/office/drawing/2014/main" id="{4B05059B-B4D3-44BE-A1AC-E11BB10EDF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4E09C-757D-400B-8308-D15BC4A8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A8115-4541-43C0-A267-FBE95A4B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BBE8-7812-4230-A487-064E1CF0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Instructions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https://www.canadago4sport.com/Leadership/Ying-Yang-You-Instructions</a:t>
            </a:r>
            <a:endParaRPr lang="en-US" dirty="0"/>
          </a:p>
        </p:txBody>
      </p:sp>
      <p:pic>
        <p:nvPicPr>
          <p:cNvPr id="6" name="Online Media 5" title="YingYangYouInstructions">
            <a:hlinkClick r:id="" action="ppaction://media"/>
            <a:extLst>
              <a:ext uri="{FF2B5EF4-FFF2-40B4-BE49-F238E27FC236}">
                <a16:creationId xmlns:a16="http://schemas.microsoft.com/office/drawing/2014/main" id="{2E337DC8-FC2A-48E2-8133-40D610E8AB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C99E4-C9A3-4FF6-962B-BC9BDCA8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D9471-B83C-4B62-B9D1-506CB631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50B6-5B29-4A57-9183-99E4A833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Slow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https://www.canadago4sport.com/Leadership/Ying-Yang-You-Slow</a:t>
            </a:r>
            <a:endParaRPr lang="en-US" dirty="0"/>
          </a:p>
        </p:txBody>
      </p:sp>
      <p:pic>
        <p:nvPicPr>
          <p:cNvPr id="6" name="Online Media 5" title="YingYangYou">
            <a:hlinkClick r:id="" action="ppaction://media"/>
            <a:extLst>
              <a:ext uri="{FF2B5EF4-FFF2-40B4-BE49-F238E27FC236}">
                <a16:creationId xmlns:a16="http://schemas.microsoft.com/office/drawing/2014/main" id="{057BC4E0-7EA7-4306-BD82-DF1A074710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107A7-B096-40A9-8214-43E4C5C8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06919-226B-4EA2-884C-4F5FB02A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50D5-6CDC-407C-88F1-8649EED2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Faster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https://www.canadago4sport.com/Leadership/Ying-Yang-You-Faster</a:t>
            </a:r>
            <a:endParaRPr lang="en-US" dirty="0"/>
          </a:p>
        </p:txBody>
      </p:sp>
      <p:pic>
        <p:nvPicPr>
          <p:cNvPr id="6" name="Online Media 5" title="YingYangYouFaster">
            <a:hlinkClick r:id="" action="ppaction://media"/>
            <a:extLst>
              <a:ext uri="{FF2B5EF4-FFF2-40B4-BE49-F238E27FC236}">
                <a16:creationId xmlns:a16="http://schemas.microsoft.com/office/drawing/2014/main" id="{8F4B124A-9921-4457-A366-712FFBE9CDF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6D900-FD3B-4A3A-BCDC-B5486D8D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2F798-3A2C-48B1-B52E-3C005046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A7FE-55F9-480B-A0C0-3699874C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Ying Yang You Back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https://www.canadago4sport.com/Leadership/Ying-Yang-You-Back</a:t>
            </a:r>
            <a:endParaRPr lang="en-US" dirty="0"/>
          </a:p>
        </p:txBody>
      </p:sp>
      <p:pic>
        <p:nvPicPr>
          <p:cNvPr id="6" name="Online Media 5" title="YingYangYouBack">
            <a:hlinkClick r:id="" action="ppaction://media"/>
            <a:extLst>
              <a:ext uri="{FF2B5EF4-FFF2-40B4-BE49-F238E27FC236}">
                <a16:creationId xmlns:a16="http://schemas.microsoft.com/office/drawing/2014/main" id="{F09517BA-D02C-48FC-B639-7FEDA81EAF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4512B-8DCF-46A6-AA29-F7A3D929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6C986-A721-4F05-82CB-62B2A679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1AA1-92D7-4583-AE20-73A30146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Leadership Games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2741-FD48-427F-97CD-435365094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A5BAF-7D19-4562-BF39-6BF2710E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25A5A-3A7E-4F4F-A109-C4E3ABA6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13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FD0E-124F-4942-A300-F7170C19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 the Bucket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https://www.canadago4sport.com/Leadership/Tip-the-Bucket</a:t>
            </a:r>
            <a:endParaRPr lang="en-US" dirty="0"/>
          </a:p>
        </p:txBody>
      </p:sp>
      <p:pic>
        <p:nvPicPr>
          <p:cNvPr id="6" name="Online Media 5" title="TeamworkSmallBalPour">
            <a:hlinkClick r:id="" action="ppaction://media"/>
            <a:extLst>
              <a:ext uri="{FF2B5EF4-FFF2-40B4-BE49-F238E27FC236}">
                <a16:creationId xmlns:a16="http://schemas.microsoft.com/office/drawing/2014/main" id="{33672E48-24FB-4FD5-9C1D-E2E5352F024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A700F-443F-4493-AC33-C7048D8A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E07DC-D8F9-43A3-BC80-58BF0091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746-90AE-4FDD-9A94-A37EADFF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Carry and Drop the Bean Bag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https://www.canadago4sport.com/Leadership/Carry-and-Drop-the-Bean-Bags</a:t>
            </a:r>
            <a:endParaRPr lang="en-US" dirty="0"/>
          </a:p>
        </p:txBody>
      </p:sp>
      <p:pic>
        <p:nvPicPr>
          <p:cNvPr id="6" name="Online Media 5" title="TeamworkCarryDropBeanBag">
            <a:hlinkClick r:id="" action="ppaction://media"/>
            <a:extLst>
              <a:ext uri="{FF2B5EF4-FFF2-40B4-BE49-F238E27FC236}">
                <a16:creationId xmlns:a16="http://schemas.microsoft.com/office/drawing/2014/main" id="{6B5637CF-8CC2-43D3-94BE-570AFA99A79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AC0AC-B985-433D-98FE-871E2FF8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571D4-0C4B-4A80-A46D-39249B22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F97B-42E4-4843-A608-B074C3C1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Movement Skills</a:t>
            </a:r>
            <a:br>
              <a:rPr lang="en-CA" b="1" dirty="0"/>
            </a:br>
            <a:r>
              <a:rPr lang="en-CA" sz="2700" b="1" dirty="0">
                <a:hlinkClick r:id="rId2"/>
              </a:rPr>
              <a:t>https://schoolpapl.ca/wp-content/uploads/2021/04/Getting-Started-with-Physical-Literacy-Webinar-Handouts.pdf</a:t>
            </a:r>
            <a:br>
              <a:rPr lang="en-CA" b="1" dirty="0"/>
            </a:br>
            <a:endParaRPr lang="en-US" b="1" dirty="0"/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CE3186B0-9C82-42E8-A6C7-D46695157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690688"/>
            <a:ext cx="7735712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084C3-B822-4763-98E9-90633D2C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48205-39C5-4AA5-ADCE-C659E453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710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1F67-F5BE-4CEF-B7C5-9AC3FC7F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Cooperative Writing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https://www.canadago4sport.com/Leadership/Cooperative-Writing</a:t>
            </a:r>
            <a:endParaRPr lang="en-US" dirty="0"/>
          </a:p>
        </p:txBody>
      </p:sp>
      <p:pic>
        <p:nvPicPr>
          <p:cNvPr id="6" name="Online Media 5" title="Teamwork Writing">
            <a:hlinkClick r:id="" action="ppaction://media"/>
            <a:extLst>
              <a:ext uri="{FF2B5EF4-FFF2-40B4-BE49-F238E27FC236}">
                <a16:creationId xmlns:a16="http://schemas.microsoft.com/office/drawing/2014/main" id="{64287BAF-9E60-4410-ABCC-EFF3FFF9F3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99FCF-F728-44C4-8042-8A5F7681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43642-80CD-40A2-B3A3-7CD2E4B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EA2F-7BB9-419D-A147-F552501B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Cooperative Ball Carry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https://www.canadago4sport.com/Leadership/Carry-a-ball</a:t>
            </a:r>
            <a:endParaRPr lang="en-US" dirty="0"/>
          </a:p>
        </p:txBody>
      </p:sp>
      <p:pic>
        <p:nvPicPr>
          <p:cNvPr id="6" name="Online Media 5" title="Teamwork Ball Carry">
            <a:hlinkClick r:id="" action="ppaction://media"/>
            <a:extLst>
              <a:ext uri="{FF2B5EF4-FFF2-40B4-BE49-F238E27FC236}">
                <a16:creationId xmlns:a16="http://schemas.microsoft.com/office/drawing/2014/main" id="{27401D34-9342-4630-A4ED-A6A3F96AB08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9C297-FF19-4DDD-A8B9-23AA1A9D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C4951-E931-416C-BAC9-D09F0FA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67D-45F7-4F4B-AB34-A1D6D7C0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https://www.canadago4sport.com/Leadership/Architect</a:t>
            </a:r>
            <a:endParaRPr lang="en-US" dirty="0"/>
          </a:p>
        </p:txBody>
      </p:sp>
      <p:pic>
        <p:nvPicPr>
          <p:cNvPr id="6" name="Online Media 5" title="Architect">
            <a:hlinkClick r:id="" action="ppaction://media"/>
            <a:extLst>
              <a:ext uri="{FF2B5EF4-FFF2-40B4-BE49-F238E27FC236}">
                <a16:creationId xmlns:a16="http://schemas.microsoft.com/office/drawing/2014/main" id="{8C91AB50-0E49-4AC3-A8EB-35EE8B1445E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A669F-89B0-44FD-A898-79D05E8E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7658B-AF47-4F1C-9EED-8740C91EA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5638-A48E-49E0-BC06-27575633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Numeracy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A008-FA23-4824-823F-BB13BB1B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include Tic Tac Toe Series.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DCE95-5FD6-4B5C-AECD-F5EB8B641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9A7D5-EC45-4F14-BF6A-8BA27520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5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41DA-F35E-4845-B697-4ED770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Connect Four Up</a:t>
            </a:r>
            <a:br>
              <a:rPr lang="en-CA" b="1" dirty="0"/>
            </a:br>
            <a:r>
              <a:rPr lang="en-CA" b="1" dirty="0"/>
              <a:t>(with </a:t>
            </a:r>
            <a:r>
              <a:rPr lang="en-CA" b="1" dirty="0" err="1"/>
              <a:t>partener</a:t>
            </a:r>
            <a:r>
              <a:rPr lang="en-CA" b="1" dirty="0"/>
              <a:t> for this and subsequent activities)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https://www.canadago4sport.com/Numeracy/Connect-Four-Up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Connecting Four Up">
            <a:hlinkClick r:id="" action="ppaction://media"/>
            <a:extLst>
              <a:ext uri="{FF2B5EF4-FFF2-40B4-BE49-F238E27FC236}">
                <a16:creationId xmlns:a16="http://schemas.microsoft.com/office/drawing/2014/main" id="{7A5D282D-90E6-4E0A-A353-9E781B73C87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9C2EE-FC63-4E1B-8635-D3CDB92C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DE8B3-2009-43C0-8393-B917E250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9960-842F-458C-857A-84CDA500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Active Checkers</a:t>
            </a:r>
            <a:br>
              <a:rPr lang="en-CA" dirty="0"/>
            </a:br>
            <a:r>
              <a:rPr lang="en-CA" sz="2200" dirty="0">
                <a:hlinkClick r:id="rId3"/>
              </a:rPr>
              <a:t>https://www.canadago4sport.com/Numeracy/Active-Checkers</a:t>
            </a:r>
            <a:endParaRPr lang="en-US" dirty="0"/>
          </a:p>
        </p:txBody>
      </p:sp>
      <p:pic>
        <p:nvPicPr>
          <p:cNvPr id="6" name="Online Media 5" title="KingMe!™ Checkers">
            <a:hlinkClick r:id="" action="ppaction://media"/>
            <a:extLst>
              <a:ext uri="{FF2B5EF4-FFF2-40B4-BE49-F238E27FC236}">
                <a16:creationId xmlns:a16="http://schemas.microsoft.com/office/drawing/2014/main" id="{A9B6A412-3748-40CC-8EBA-596D2C6ECAA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D550-0AAE-4AEB-B304-EEAA220F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1821D-9AF0-4FD8-99F1-2F3A66CC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26-4B14-4DD2-A04D-C2B863CE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Sequence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 playing cards instead of spots)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 Individually?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https://www.canadago4sport.com/Numeracy/Number-Sequence-Relay</a:t>
            </a:r>
            <a:endParaRPr lang="en-US" sz="2000" dirty="0"/>
          </a:p>
        </p:txBody>
      </p:sp>
      <p:pic>
        <p:nvPicPr>
          <p:cNvPr id="6" name="Online Media 5" title="Number Sequence">
            <a:hlinkClick r:id="" action="ppaction://media"/>
            <a:extLst>
              <a:ext uri="{FF2B5EF4-FFF2-40B4-BE49-F238E27FC236}">
                <a16:creationId xmlns:a16="http://schemas.microsoft.com/office/drawing/2014/main" id="{0CE925F1-8778-4814-B639-DFC54943D8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60732" y="2330240"/>
            <a:ext cx="7070536" cy="38131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F5347-911C-4FE8-891F-48D1FB07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D551A-ECCF-43A7-8DAD-96C22991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FB6A-0417-425C-890E-98CF549D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and Odd With Wall Sit and Run</a:t>
            </a: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https://www.canadago4sport.com/Numeracy/Even-and-Odd-With-Wall-Sit-and-Run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DA989-48C4-4948-A430-9E10EEA5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B918-8E2F-4AEC-8D88-1AC9CD55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97</a:t>
            </a:fld>
            <a:endParaRPr lang="en-US"/>
          </a:p>
        </p:txBody>
      </p:sp>
      <p:pic>
        <p:nvPicPr>
          <p:cNvPr id="8" name="Online Media 7" title="Wall Sit and Run Warm Up">
            <a:hlinkClick r:id="" action="ppaction://media"/>
            <a:extLst>
              <a:ext uri="{FF2B5EF4-FFF2-40B4-BE49-F238E27FC236}">
                <a16:creationId xmlns:a16="http://schemas.microsoft.com/office/drawing/2014/main" id="{2E7949AF-E902-46E9-8028-540AA58319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9BF4-18AB-45E7-B3BD-55C67297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15"/>
            <a:ext cx="10515600" cy="1472574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Pins:</a:t>
            </a:r>
            <a:b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Inhibitory Control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</a:t>
            </a:r>
            <a:endParaRPr lang="en-US" sz="2000" dirty="0"/>
          </a:p>
        </p:txBody>
      </p:sp>
      <p:pic>
        <p:nvPicPr>
          <p:cNvPr id="6" name="Online Media 5" title="StrykNPins">
            <a:hlinkClick r:id="" action="ppaction://media"/>
            <a:extLst>
              <a:ext uri="{FF2B5EF4-FFF2-40B4-BE49-F238E27FC236}">
                <a16:creationId xmlns:a16="http://schemas.microsoft.com/office/drawing/2014/main" id="{ADC71A72-3F14-48CE-B586-746F8F242D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1A0B3-2B27-4418-A7D9-4C018D7F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02442-FD71-454F-A4CB-2FB639FE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55999-2346-4883-BC0D-F7EF535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54163"/>
          </a:xfrm>
        </p:spPr>
        <p:txBody>
          <a:bodyPr>
            <a:noAutofit/>
          </a:bodyPr>
          <a:lstStyle/>
          <a:p>
            <a:pPr marL="742950" marR="0" lvl="1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StrykN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Pins Over 50:</a:t>
            </a:r>
            <a:b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Working Memory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https://www.canadago4sport.com/Numeracy/StrykeN-the-Pins-to-Over-50</a:t>
            </a:r>
            <a:endParaRPr lang="en-US" sz="2000" dirty="0"/>
          </a:p>
        </p:txBody>
      </p:sp>
      <p:pic>
        <p:nvPicPr>
          <p:cNvPr id="6" name="Online Media 5" title="StrykNOverNumber">
            <a:hlinkClick r:id="" action="ppaction://media"/>
            <a:extLst>
              <a:ext uri="{FF2B5EF4-FFF2-40B4-BE49-F238E27FC236}">
                <a16:creationId xmlns:a16="http://schemas.microsoft.com/office/drawing/2014/main" id="{24B4BF18-CCCE-4B24-9263-0E0A0A3BA6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D0EA9-A3E5-4F06-8C38-BE87EFF7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www.canadago4sport.com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95BC9-BB58-4109-8D1F-8E6E1208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10BB-8A0A-44C6-A34B-43819450A25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8945</TotalTime>
  <Words>4334</Words>
  <Application>Microsoft Office PowerPoint</Application>
  <PresentationFormat>Widescreen</PresentationFormat>
  <Paragraphs>509</Paragraphs>
  <Slides>111</Slides>
  <Notes>0</Notes>
  <HiddenSlides>0</HiddenSlides>
  <MMClips>74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Arial</vt:lpstr>
      <vt:lpstr>Calibri</vt:lpstr>
      <vt:lpstr>Calibri Light</vt:lpstr>
      <vt:lpstr>Lato</vt:lpstr>
      <vt:lpstr>Symbol</vt:lpstr>
      <vt:lpstr>Times New Roman</vt:lpstr>
      <vt:lpstr>Office Theme</vt:lpstr>
      <vt:lpstr>COVID-19 Safe/Individualized  Physical Literacy Activities</vt:lpstr>
      <vt:lpstr>COVID-19: PHE Canada</vt:lpstr>
      <vt:lpstr>Physical Education (PE): Key Points  (PHE Canada)</vt:lpstr>
      <vt:lpstr>In-School Learning (PHE Canada)</vt:lpstr>
      <vt:lpstr>Equipment &amp; Gear (PHE Canada)</vt:lpstr>
      <vt:lpstr>Two Players Sharing Equipment?</vt:lpstr>
      <vt:lpstr>Physical Literacy Skills</vt:lpstr>
      <vt:lpstr>https://sportforlife.ca/physical-literacy/</vt:lpstr>
      <vt:lpstr>Movement Skills https://schoolpapl.ca/wp-content/uploads/2021/04/Getting-Started-with-Physical-Literacy-Webinar-Handouts.pdf </vt:lpstr>
      <vt:lpstr>Manipulative Retain Balance a Ball https://www.canadago4sport.com/Manipulative-Retain/Balance-Two-Ball </vt:lpstr>
      <vt:lpstr>Double Dribble  https://www.canadago4sport.com/Manipulative-Retain/Double-Dribble</vt:lpstr>
      <vt:lpstr>Soccer Juggle with 360 https://www.canadago4sport.com/Manipulative-Retain/Soccer-Juggle-with-360</vt:lpstr>
      <vt:lpstr>Stork Stand Balloon Keepup https://www.canadago4sport.com/Manipulative-Retain/Stork-Stand-Balloon-Keepup </vt:lpstr>
      <vt:lpstr>Balloon Dribble with Hands   https://www.canadago4sport.com/Manipulative-Send/Balloon-Dribble-With-Hands </vt:lpstr>
      <vt:lpstr>Balloon Dribble with Feet https://www.canadago4sport.com/Manipulative-Send/Balloon-Dribble-with-Feet </vt:lpstr>
      <vt:lpstr>Topple Four Up Dribble (or use feet to right Toppletube) https://www.canadago4sport.com/Numeracy/Topple-Four-Up</vt:lpstr>
      <vt:lpstr>Manipulative Receive Circus Catches [with partner or tossed to self]  https://www.canadago4sport.com/Stability-Ball1/Circus-Catches </vt:lpstr>
      <vt:lpstr>Kaboom:  use a larger ball (basketball or soccer ball)  and a smaller ball (tennis) or bean bag  [do solo or with safe partner]  https://www.canadago4sport.com/Manipulative-Receive/Kaboom</vt:lpstr>
      <vt:lpstr>Manipulative Send Tape Roll Rolling or Disc Rolling for Distance https://www.canadago4sport.com/Target1/Tape-Roll-Bowling</vt:lpstr>
      <vt:lpstr>Locomotor</vt:lpstr>
      <vt:lpstr>Your Colour Up with Feet (also feet for subsequent activities…) https://www.canadago4sport.com/Leadership/Your-Colour-Up-With-Feet </vt:lpstr>
      <vt:lpstr>Topple Tic Tac https://www.canadago4sport.com/Numeracy/Topple-Tic-Tac</vt:lpstr>
      <vt:lpstr>Topple Double Tic Tac https://www.canadago4sport.com/Numeracy/Topple-Double-Tic-Tac </vt:lpstr>
      <vt:lpstr>Tic Tac Toe No Grid Instructions--Individualized (Use ToppleTubes/cups instead of Rubber Bars) https://www.canadago4sport.com/Numeracy/Tic-Tac-Toe--No-Grid-Instructions </vt:lpstr>
      <vt:lpstr>Tic Tac Four in a Row https://www.canadago4sport.com/Numeracy/Tic-Toc-Four-in-a-Row</vt:lpstr>
      <vt:lpstr>Tic Tac Double Four in a Row https://www.canadago4sport.com/Numeracy/Tic-Toc-Double-Four-in-a-Row</vt:lpstr>
      <vt:lpstr>Human Tic Tac Toe</vt:lpstr>
      <vt:lpstr>Human Tic Tac Toe In Order https://www.canadago4sport.com/Numeracy/Human-Tic-Tac-Toe-in-Order </vt:lpstr>
      <vt:lpstr>Human Tic Tac Toe Pick Order https://www.canadago4sport.com/Numeracy/Human-Tic-Tac-Toe-Players-Choose-Order </vt:lpstr>
      <vt:lpstr>Topple Three Up https://www.canadago4sport.com/Locomotor/Topple-Three-Up</vt:lpstr>
      <vt:lpstr>Rock, Paper, Scissors (RPS)</vt:lpstr>
      <vt:lpstr>Target Games  </vt:lpstr>
      <vt:lpstr>Hula Hoop Horseshoe  https://www.canadago4sport.com/Target1/Hula-Hoop-Horseshoes</vt:lpstr>
      <vt:lpstr>Hula Hoop Horseshoe Race  https://www.canadago4sport.com/Target1/Hula-Hoop-Horseshoes-Race</vt:lpstr>
      <vt:lpstr>Disc Golf—With Mobile Stands https://www.canadago4sport.com/Target1/Disc-Golf-with-Mobile-Goals</vt:lpstr>
      <vt:lpstr>Disc Golf—With Natural Goals https://www.canadago4sport.com/Target1/Disc-Golf-with-Natural-Goals</vt:lpstr>
      <vt:lpstr>TripleShot Disc Target  https://www.gophersport.com/sports/disc-golf/tripleshot-disc-target-set?item=169024</vt:lpstr>
      <vt:lpstr>Kickpar  https://www.canadago4sport.com/Target1/Kickpar </vt:lpstr>
      <vt:lpstr>Seven Degree (use ToppleTubes instead of foam pins or water bottles) https://www.canadago4sport.com/Target1/Seven-Degree</vt:lpstr>
      <vt:lpstr>Target  Under Net https://www.canadago4sport.com/Target1/Mission-Target-Under-Net</vt:lpstr>
      <vt:lpstr>Target Over Net https://www.canadago4sport.com/Target1/Mission-Target-Over-Net</vt:lpstr>
      <vt:lpstr>Net/Wall Activities Two Square or Four Square (Regular or Australian (own square) and use paddles) https://www.canadago4sport.com/Net/Two-Square-Stability-Ball </vt:lpstr>
      <vt:lpstr>Team Launch  https://www.canadago4sport.com/Net/Team-Launch-Light</vt:lpstr>
      <vt:lpstr>Bounce Over Line https://www.canadago4sport.com/Net/Bounce-Ball </vt:lpstr>
      <vt:lpstr>Striking/Fielding</vt:lpstr>
      <vt:lpstr> Kickit Cricket  (use 6 ToppleTubes instead of wickets) https://www.canadago4sport.com/strike/Cricket-Kickit</vt:lpstr>
      <vt:lpstr>Invasion Games that can Work Well: Though Physical Distancing will need to be Established </vt:lpstr>
      <vt:lpstr>How to Physical Distance in Team Sports </vt:lpstr>
      <vt:lpstr>SyncroBall  https://www.canadago4sport.com/Target1/SynchroBall</vt:lpstr>
      <vt:lpstr>Ultimate https://www.youtube.com/watch?v=zEKnqFBajiI </vt:lpstr>
      <vt:lpstr>Thin Pin Guard https://www.canadago4sport.com/Target1/Team-Thin-Pin-Guard</vt:lpstr>
      <vt:lpstr>Quadriball (2 teams of 5-10) Defined areas https://www.canadago4sport.com/invasion1-1/Quadriball</vt:lpstr>
      <vt:lpstr>No Goalie Indoor Soccer (2 teams of 5-10) https://www.canadago4sport.com/invasion1-1/No-Goalie-Indoor-Soccer</vt:lpstr>
      <vt:lpstr>Four Corner Soccer with Pins (no goalies)</vt:lpstr>
      <vt:lpstr>YouFo https://www.youtube.com/watch?v=ois0Va0gNVk</vt:lpstr>
      <vt:lpstr>Activity Break followed by Questions</vt:lpstr>
      <vt:lpstr>Fitness Activities</vt:lpstr>
      <vt:lpstr>Walking https://sites.google.com/cpfpp.ab.ca/partage-education-physique/%C3%A0-lext%C3%A9rieur </vt:lpstr>
      <vt:lpstr>Fitness Activities Con`t Exeropoly  https://www.canadago4sport.com/Warmups/Exeropoly</vt:lpstr>
      <vt:lpstr>Planks till Odd  Use own dice and beanbag (mask?) https://www.canadago4sport.com/Numeracy/Planks-till-odd</vt:lpstr>
      <vt:lpstr>Pushup Tic Tac Toe  (Use ToppleTubes… instead of Bean Bags—Mask?) https://www.canadago4sport.com/Numeracy/Tic-Tac-Toe%E2%80%94No-Grid-With-Push-Up</vt:lpstr>
      <vt:lpstr>Push up Hockey in Pairs</vt:lpstr>
      <vt:lpstr>Four Square Skipping</vt:lpstr>
      <vt:lpstr>Scavenger Hunt https://drive.google.com/file/d/1fcXBksG5a_3Bnb-13LwpxVTDz3d3csz1/view</vt:lpstr>
      <vt:lpstr>Rock, Paper, Scissors (RPS)</vt:lpstr>
      <vt:lpstr>Ladder Activities</vt:lpstr>
      <vt:lpstr>Hop Scotch </vt:lpstr>
      <vt:lpstr>Ladder Activities Con`t Just with Feet</vt:lpstr>
      <vt:lpstr>Ladder Activities Con`t With Feet and Hands</vt:lpstr>
      <vt:lpstr>Ladder Activities Con`t With Additional Equipment</vt:lpstr>
      <vt:lpstr>Most Tag Games  With Cleaned Pool Noodles for Its  https://www.gophersport.com/sports/swimming/funoodles-foam-rod-floats?item=-204621 </vt:lpstr>
      <vt:lpstr>Sponge Tag https://www.canadago4sport.com/Locomotor/Sponge-Tag</vt:lpstr>
      <vt:lpstr>Penguin Lobster Tag https://www.canadago4sport.com/Locomotor/Penguin-Lobster-Tag</vt:lpstr>
      <vt:lpstr>CIRA Ontario Covid19 Safe Tag</vt:lpstr>
      <vt:lpstr>Obstacle Courses</vt:lpstr>
      <vt:lpstr>Sample Obstacle Course https://www.canadago4sport.com/Locomotor/Obstacle-Course </vt:lpstr>
      <vt:lpstr>Dance</vt:lpstr>
      <vt:lpstr>Secret Dancers</vt:lpstr>
      <vt:lpstr>Daily Physical Activity (DPA)</vt:lpstr>
      <vt:lpstr>Simon Says  https://www.canadago4sport.com/Leadership/Simon-Says</vt:lpstr>
      <vt:lpstr>Simon Says do Previous  https://www.canadago4sport.com/Leadership/Simon-Says-Do-Previous</vt:lpstr>
      <vt:lpstr>Simon Says do Opposite  https://www.canadago4sport.com/Leadership/Simon-Says-Do-Opposite</vt:lpstr>
      <vt:lpstr>Ying Yang You Instructions  https://www.canadago4sport.com/Leadership/Ying-Yang-You-Instructions</vt:lpstr>
      <vt:lpstr>Ying Yang You Slow  https://www.canadago4sport.com/Leadership/Ying-Yang-You-Slow</vt:lpstr>
      <vt:lpstr>Ying Yang You Faster  https://www.canadago4sport.com/Leadership/Ying-Yang-You-Faster</vt:lpstr>
      <vt:lpstr>Ying Yang You Back  https://www.canadago4sport.com/Leadership/Ying-Yang-You-Back</vt:lpstr>
      <vt:lpstr>Leadership Games</vt:lpstr>
      <vt:lpstr>Tip the Bucket  https://www.canadago4sport.com/Leadership/Tip-the-Bucket</vt:lpstr>
      <vt:lpstr>Carry and Drop the Bean Bag  https://www.canadago4sport.com/Leadership/Carry-and-Drop-the-Bean-Bags</vt:lpstr>
      <vt:lpstr>Cooperative Writing  https://www.canadago4sport.com/Leadership/Cooperative-Writing</vt:lpstr>
      <vt:lpstr>Cooperative Ball Carry https://www.canadago4sport.com/Leadership/Carry-a-ball</vt:lpstr>
      <vt:lpstr>Architect  https://www.canadago4sport.com/Leadership/Architect</vt:lpstr>
      <vt:lpstr>Numeracy</vt:lpstr>
      <vt:lpstr>Connect Four Up (with partener for this and subsequent activities) https://www.canadago4sport.com/Numeracy/Connect-Four-Up </vt:lpstr>
      <vt:lpstr>Active Checkers https://www.canadago4sport.com/Numeracy/Active-Checkers</vt:lpstr>
      <vt:lpstr>Number Sequence (use playing cards instead of spots) Done Individually? https://www.canadago4sport.com/Numeracy/Number-Sequence-Relay</vt:lpstr>
      <vt:lpstr>Even and Odd With Wall Sit and Run https://www.canadago4sport.com/Numeracy/Even-and-Odd-With-Wall-Sit-and-Run</vt:lpstr>
      <vt:lpstr>StrykN the Pins: Inhibitory Control https://www.canadago4sport.com/Numeracy/StrykeN-the-Pins</vt:lpstr>
      <vt:lpstr>StrykN the Pins Over 50: Working Memory https://www.canadago4sport.com/Numeracy/StrykeN-the-Pins-to-Over-50</vt:lpstr>
      <vt:lpstr>StrykN the Pins to Exactly 40: Cognitive Flexibility https://www.canadago4sport.com/Numeracy/StrykeN-the-Pins-to-Exactly-40</vt:lpstr>
      <vt:lpstr>Topple a Specific Number  https://www.canadago4sport.com/Numeracy/Topple-Specific-Number</vt:lpstr>
      <vt:lpstr>Topple Numbers in Sequence https://www.canadago4sport.com/Numeracy/Topple-Tube-Number-Sequence</vt:lpstr>
      <vt:lpstr>Math From CIRA Ontario</vt:lpstr>
      <vt:lpstr>Literacy</vt:lpstr>
      <vt:lpstr>Word Relay https://www.canadago4sport.com/Leadership/Word-Relay </vt:lpstr>
      <vt:lpstr>Social Distancing Activities</vt:lpstr>
      <vt:lpstr>Web Resources</vt:lpstr>
      <vt:lpstr>Pinterest and YouTube</vt:lpstr>
      <vt:lpstr>Social Media and Further Questions</vt:lpstr>
      <vt:lpstr>With thanks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Activities and Equipment Kits for More Individualized Physical Health Education at School or at Home K-6</dc:title>
  <dc:creator>John Byl</dc:creator>
  <cp:lastModifiedBy>John Byl</cp:lastModifiedBy>
  <cp:revision>135</cp:revision>
  <cp:lastPrinted>2021-06-11T14:56:58Z</cp:lastPrinted>
  <dcterms:created xsi:type="dcterms:W3CDTF">2020-07-01T18:50:08Z</dcterms:created>
  <dcterms:modified xsi:type="dcterms:W3CDTF">2021-11-22T18:43:45Z</dcterms:modified>
</cp:coreProperties>
</file>