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1"/>
  </p:notesMasterIdLst>
  <p:sldIdLst>
    <p:sldId id="256" r:id="rId2"/>
    <p:sldId id="284" r:id="rId3"/>
    <p:sldId id="285" r:id="rId4"/>
    <p:sldId id="286" r:id="rId5"/>
    <p:sldId id="362" r:id="rId6"/>
    <p:sldId id="439" r:id="rId7"/>
    <p:sldId id="440" r:id="rId8"/>
    <p:sldId id="441" r:id="rId9"/>
    <p:sldId id="442" r:id="rId10"/>
    <p:sldId id="294" r:id="rId11"/>
    <p:sldId id="434" r:id="rId12"/>
    <p:sldId id="435" r:id="rId13"/>
    <p:sldId id="450" r:id="rId14"/>
    <p:sldId id="448" r:id="rId15"/>
    <p:sldId id="446" r:id="rId16"/>
    <p:sldId id="303" r:id="rId17"/>
    <p:sldId id="327" r:id="rId18"/>
    <p:sldId id="300" r:id="rId19"/>
    <p:sldId id="272" r:id="rId20"/>
    <p:sldId id="375" r:id="rId21"/>
    <p:sldId id="378" r:id="rId22"/>
    <p:sldId id="445" r:id="rId23"/>
    <p:sldId id="447" r:id="rId24"/>
    <p:sldId id="449" r:id="rId25"/>
    <p:sldId id="444" r:id="rId26"/>
    <p:sldId id="260" r:id="rId27"/>
    <p:sldId id="437" r:id="rId28"/>
    <p:sldId id="438" r:id="rId29"/>
    <p:sldId id="376" r:id="rId30"/>
    <p:sldId id="377" r:id="rId31"/>
    <p:sldId id="304" r:id="rId32"/>
    <p:sldId id="458" r:id="rId33"/>
    <p:sldId id="417" r:id="rId34"/>
    <p:sldId id="451" r:id="rId35"/>
    <p:sldId id="454" r:id="rId36"/>
    <p:sldId id="453" r:id="rId37"/>
    <p:sldId id="464" r:id="rId38"/>
    <p:sldId id="460" r:id="rId39"/>
    <p:sldId id="461" r:id="rId40"/>
    <p:sldId id="456" r:id="rId41"/>
    <p:sldId id="459" r:id="rId42"/>
    <p:sldId id="463" r:id="rId43"/>
    <p:sldId id="452" r:id="rId44"/>
    <p:sldId id="457" r:id="rId45"/>
    <p:sldId id="455" r:id="rId46"/>
    <p:sldId id="466" r:id="rId47"/>
    <p:sldId id="465" r:id="rId48"/>
    <p:sldId id="462" r:id="rId49"/>
    <p:sldId id="431" r:id="rId50"/>
    <p:sldId id="467" r:id="rId51"/>
    <p:sldId id="380" r:id="rId52"/>
    <p:sldId id="339" r:id="rId53"/>
    <p:sldId id="469" r:id="rId54"/>
    <p:sldId id="470" r:id="rId55"/>
    <p:sldId id="468" r:id="rId56"/>
    <p:sldId id="471" r:id="rId57"/>
    <p:sldId id="429" r:id="rId58"/>
    <p:sldId id="425" r:id="rId59"/>
    <p:sldId id="472" r:id="rId60"/>
    <p:sldId id="473" r:id="rId61"/>
    <p:sldId id="292" r:id="rId62"/>
    <p:sldId id="293" r:id="rId63"/>
    <p:sldId id="409" r:id="rId64"/>
    <p:sldId id="404" r:id="rId65"/>
    <p:sldId id="379" r:id="rId66"/>
    <p:sldId id="400" r:id="rId67"/>
    <p:sldId id="401" r:id="rId68"/>
    <p:sldId id="410" r:id="rId69"/>
    <p:sldId id="403" r:id="rId70"/>
    <p:sldId id="427" r:id="rId71"/>
    <p:sldId id="443" r:id="rId72"/>
    <p:sldId id="357" r:id="rId73"/>
    <p:sldId id="358" r:id="rId74"/>
    <p:sldId id="295" r:id="rId75"/>
    <p:sldId id="279" r:id="rId76"/>
    <p:sldId id="280" r:id="rId77"/>
    <p:sldId id="281" r:id="rId78"/>
    <p:sldId id="282" r:id="rId79"/>
    <p:sldId id="345" r:id="rId8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9" autoAdjust="0"/>
    <p:restoredTop sz="94660"/>
  </p:normalViewPr>
  <p:slideViewPr>
    <p:cSldViewPr snapToGrid="0">
      <p:cViewPr varScale="1">
        <p:scale>
          <a:sx n="114" d="100"/>
          <a:sy n="114" d="100"/>
        </p:scale>
        <p:origin x="21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65F2C20C-811E-448F-A876-8D534EE68684}" type="datetimeFigureOut">
              <a:rPr lang="en-US" smtClean="0"/>
              <a:t>12/23/2021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37B21BA-8874-41B4-B7CC-9B003102B918}" type="slidenum">
              <a:rPr lang="en-US" smtClean="0"/>
              <a:t>‹#›</a:t>
            </a:fld>
            <a:endParaRPr lang="en-US"/>
          </a:p>
        </p:txBody>
      </p:sp>
    </p:spTree>
    <p:extLst>
      <p:ext uri="{BB962C8B-B14F-4D97-AF65-F5344CB8AC3E}">
        <p14:creationId xmlns:p14="http://schemas.microsoft.com/office/powerpoint/2010/main" val="205890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CD49D-2BEC-45AE-876C-4811E935F0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32ED45-D91F-4180-944D-BBEE55BF8B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4325C2-DD46-43C6-AEBB-0CC0C51C812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95090BB-E480-42F3-88FB-588E840099F6}"/>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98002200-C8B7-44DB-B1ED-0631635302F2}"/>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28720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9D01-3D73-42B2-8685-11D29E4C78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D38339-5E72-4DE7-8A70-9582ADE40E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2246A0-42BD-4AD5-917E-4B46AB9925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40D5F1-EFFC-43C7-99DA-0B7DE5058087}"/>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7AA4B60A-C5F0-441C-8ECE-B12AF33FD789}"/>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165149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54DEBE-7B5C-4869-8DAE-23C1C0BB5C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AF7E38-34F1-4D02-8953-9B821F7960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83B2D2-9FBC-4B23-A65B-98E38EACC24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50D93E7-2D20-4A7F-9168-254F6EBA5E03}"/>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64CEF70A-6542-47AD-A652-4CDC3AA5DD11}"/>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414856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6489B-E44C-409A-AF24-65BAAF8CE2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DD5258-6444-4716-8154-0BEC4AC281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A67259-0C18-4284-8F0C-23C32BF992E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73A8ABA0-D1F6-4AA4-9A83-203E832268D1}"/>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0FEFB17D-0E01-4784-98A7-76373E3E9648}"/>
              </a:ext>
            </a:extLst>
          </p:cNvPr>
          <p:cNvSpPr>
            <a:spLocks noGrp="1"/>
          </p:cNvSpPr>
          <p:nvPr>
            <p:ph type="sldNum" sz="quarter" idx="12"/>
          </p:nvPr>
        </p:nvSpPr>
        <p:spPr/>
        <p:txBody>
          <a:bodyPr/>
          <a:lstStyle/>
          <a:p>
            <a:fld id="{ADE010BB-8A0A-44C6-A34B-43819450A25B}" type="slidenum">
              <a:rPr lang="en-US" smtClean="0"/>
              <a:t>‹#›</a:t>
            </a:fld>
            <a:endParaRPr lang="en-US"/>
          </a:p>
        </p:txBody>
      </p:sp>
      <p:pic>
        <p:nvPicPr>
          <p:cNvPr id="9" name="Picture 8">
            <a:extLst>
              <a:ext uri="{FF2B5EF4-FFF2-40B4-BE49-F238E27FC236}">
                <a16:creationId xmlns:a16="http://schemas.microsoft.com/office/drawing/2014/main" id="{42812720-E155-4EA5-AC43-B4C70BCA98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0807" y="6356350"/>
            <a:ext cx="1746129" cy="365125"/>
          </a:xfrm>
          <a:prstGeom prst="rect">
            <a:avLst/>
          </a:prstGeom>
        </p:spPr>
      </p:pic>
    </p:spTree>
    <p:extLst>
      <p:ext uri="{BB962C8B-B14F-4D97-AF65-F5344CB8AC3E}">
        <p14:creationId xmlns:p14="http://schemas.microsoft.com/office/powerpoint/2010/main" val="40968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EEC9B-AFD5-413F-A62C-48E58F19DE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ED200FF-C25A-43B9-9664-476A5409AD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2EF31F-5B79-4BF3-BF28-C27C79A7B00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38B0190-C308-4631-824E-2655434835B1}"/>
              </a:ext>
            </a:extLst>
          </p:cNvPr>
          <p:cNvSpPr>
            <a:spLocks noGrp="1"/>
          </p:cNvSpPr>
          <p:nvPr>
            <p:ph type="ftr" sz="quarter" idx="11"/>
          </p:nvPr>
        </p:nvSpPr>
        <p:spPr/>
        <p:txBody>
          <a:bodyPr/>
          <a:lstStyle/>
          <a:p>
            <a:r>
              <a:rPr lang="en-US"/>
              <a:t>www.gophersport.com    www.canadago4sport.com</a:t>
            </a:r>
          </a:p>
        </p:txBody>
      </p:sp>
      <p:sp>
        <p:nvSpPr>
          <p:cNvPr id="6" name="Slide Number Placeholder 5">
            <a:extLst>
              <a:ext uri="{FF2B5EF4-FFF2-40B4-BE49-F238E27FC236}">
                <a16:creationId xmlns:a16="http://schemas.microsoft.com/office/drawing/2014/main" id="{3A638406-59D6-4E98-8A02-0EEE0745455B}"/>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102370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1E69-D7C1-43EC-8F7F-F787318258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B8AD56-FEAE-4938-8A0B-C0191D761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BA1CE3-14E7-462A-8585-B7ABE0AC46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BFCF95-070E-441F-95D0-E4F0379C8E4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87F89BC-F9D2-4E7A-899D-7D46644D88FC}"/>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59002D25-81FD-4A4F-927C-CD1EA174A243}"/>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161789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52298-AACF-431B-98D8-5D8E05AAA2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55213C-36CF-47B1-8DEF-1FB4AFEB8D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7CF194-75A6-4128-B9CB-66E8D502B9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149D31-44AF-4972-818A-635348476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3AF6A-1D78-4E11-B85D-EE5CC74015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596812-B73D-48D4-A58F-DF5F944205F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66A2C18-3CDA-4A33-AA92-C74EAECCE8E8}"/>
              </a:ext>
            </a:extLst>
          </p:cNvPr>
          <p:cNvSpPr>
            <a:spLocks noGrp="1"/>
          </p:cNvSpPr>
          <p:nvPr>
            <p:ph type="ftr" sz="quarter" idx="11"/>
          </p:nvPr>
        </p:nvSpPr>
        <p:spPr/>
        <p:txBody>
          <a:bodyPr/>
          <a:lstStyle/>
          <a:p>
            <a:r>
              <a:rPr lang="en-US"/>
              <a:t>www.gophersport.com    www.canadago4sport.com</a:t>
            </a:r>
          </a:p>
        </p:txBody>
      </p:sp>
      <p:sp>
        <p:nvSpPr>
          <p:cNvPr id="9" name="Slide Number Placeholder 8">
            <a:extLst>
              <a:ext uri="{FF2B5EF4-FFF2-40B4-BE49-F238E27FC236}">
                <a16:creationId xmlns:a16="http://schemas.microsoft.com/office/drawing/2014/main" id="{AF268392-AD84-448D-B60D-201572EAF309}"/>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2730206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57E4-C3F3-4D27-9AFC-DDD63A4492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CAE8405-4D24-4760-B6E2-6E905D2D953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A4DC16-8C64-46D4-8872-FFFAB62FF0D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44AEFBE-C8FA-4D78-84B6-01BF0BE8757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717742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B9E32A-FE58-445B-8B40-B1B68C959A4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86680F4-7072-4A7E-9EF4-F30E7CF28228}"/>
              </a:ext>
            </a:extLst>
          </p:cNvPr>
          <p:cNvSpPr>
            <a:spLocks noGrp="1"/>
          </p:cNvSpPr>
          <p:nvPr>
            <p:ph type="ftr" sz="quarter" idx="11"/>
          </p:nvPr>
        </p:nvSpPr>
        <p:spPr/>
        <p:txBody>
          <a:bodyPr/>
          <a:lstStyle/>
          <a:p>
            <a:r>
              <a:rPr lang="en-US"/>
              <a:t>www.gophersport.com    www.canadago4sport.com</a:t>
            </a:r>
          </a:p>
        </p:txBody>
      </p:sp>
      <p:sp>
        <p:nvSpPr>
          <p:cNvPr id="4" name="Slide Number Placeholder 3">
            <a:extLst>
              <a:ext uri="{FF2B5EF4-FFF2-40B4-BE49-F238E27FC236}">
                <a16:creationId xmlns:a16="http://schemas.microsoft.com/office/drawing/2014/main" id="{D4AEC60E-FEC7-46A6-BCC9-9394F77646E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4315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16C3B-2422-4EE4-BC05-32F759602E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C016BD-B71B-46DD-8125-006FC4BE1D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285B15-443E-4D70-BC90-F5D6E24D0B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EFD5F7-FCED-4238-B547-14E9696A7CE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EC5846D-0981-404F-91C3-52A59A0B655E}"/>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E5D3BA87-2D66-4D5A-BC5C-1011EDF845D4}"/>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222234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C20FA-BBA9-47DC-8BF1-44B6CD4DD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7FDB59-D9BC-4F5F-BDE5-AB5BE6743E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87BE1E-E98E-4BC7-B7A2-EA8AC6DE5B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500133-8247-4315-BCCA-DB496029383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3EC2D2B7-9F50-4BE2-A334-726FDFDA030E}"/>
              </a:ext>
            </a:extLst>
          </p:cNvPr>
          <p:cNvSpPr>
            <a:spLocks noGrp="1"/>
          </p:cNvSpPr>
          <p:nvPr>
            <p:ph type="ftr" sz="quarter" idx="11"/>
          </p:nvPr>
        </p:nvSpPr>
        <p:spPr/>
        <p:txBody>
          <a:bodyPr/>
          <a:lstStyle/>
          <a:p>
            <a:r>
              <a:rPr lang="en-US"/>
              <a:t>www.gophersport.com    www.canadago4sport.com</a:t>
            </a:r>
          </a:p>
        </p:txBody>
      </p:sp>
      <p:sp>
        <p:nvSpPr>
          <p:cNvPr id="7" name="Slide Number Placeholder 6">
            <a:extLst>
              <a:ext uri="{FF2B5EF4-FFF2-40B4-BE49-F238E27FC236}">
                <a16:creationId xmlns:a16="http://schemas.microsoft.com/office/drawing/2014/main" id="{F3B22DDE-22AA-4D9E-B13D-DA4BCAF1CADD}"/>
              </a:ext>
            </a:extLst>
          </p:cNvPr>
          <p:cNvSpPr>
            <a:spLocks noGrp="1"/>
          </p:cNvSpPr>
          <p:nvPr>
            <p:ph type="sldNum" sz="quarter" idx="12"/>
          </p:nvPr>
        </p:nvSpPr>
        <p:spPr/>
        <p:txBody>
          <a:bodyPr/>
          <a:lstStyle/>
          <a:p>
            <a:fld id="{ADE010BB-8A0A-44C6-A34B-43819450A25B}" type="slidenum">
              <a:rPr lang="en-US" smtClean="0"/>
              <a:t>‹#›</a:t>
            </a:fld>
            <a:endParaRPr lang="en-US"/>
          </a:p>
        </p:txBody>
      </p:sp>
    </p:spTree>
    <p:extLst>
      <p:ext uri="{BB962C8B-B14F-4D97-AF65-F5344CB8AC3E}">
        <p14:creationId xmlns:p14="http://schemas.microsoft.com/office/powerpoint/2010/main" val="316962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3A611-CBE5-4198-B1E1-A872DF748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1A7F64-F231-4761-9987-5CE3E7D3E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C60F19-ACD0-4CF1-B2E6-6179CE00F9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B84D5FB-4B15-480B-AEDB-7DED05EBF8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www.gophersport.com    www.canadago4sport.com</a:t>
            </a:r>
          </a:p>
        </p:txBody>
      </p:sp>
      <p:sp>
        <p:nvSpPr>
          <p:cNvPr id="6" name="Slide Number Placeholder 5">
            <a:extLst>
              <a:ext uri="{FF2B5EF4-FFF2-40B4-BE49-F238E27FC236}">
                <a16:creationId xmlns:a16="http://schemas.microsoft.com/office/drawing/2014/main" id="{C324E9F6-D8A7-4D21-AAAC-2FBF0C41C4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E010BB-8A0A-44C6-A34B-43819450A25B}" type="slidenum">
              <a:rPr lang="en-US" smtClean="0"/>
              <a:t>‹#›</a:t>
            </a:fld>
            <a:endParaRPr lang="en-US"/>
          </a:p>
        </p:txBody>
      </p:sp>
    </p:spTree>
    <p:extLst>
      <p:ext uri="{BB962C8B-B14F-4D97-AF65-F5344CB8AC3E}">
        <p14:creationId xmlns:p14="http://schemas.microsoft.com/office/powerpoint/2010/main" val="312302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nadago4sport.com/conferences-and-workshops" TargetMode="External"/><Relationship Id="rId2" Type="http://schemas.openxmlformats.org/officeDocument/2006/relationships/hyperlink" Target="mailto:JOHNBYL50@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anadago4sport.com/Target1/Hula-Hoop-Horseshoes" TargetMode="External"/><Relationship Id="rId2" Type="http://schemas.openxmlformats.org/officeDocument/2006/relationships/slideLayout" Target="../slideLayouts/slideLayout2.xml"/><Relationship Id="rId1" Type="http://schemas.openxmlformats.org/officeDocument/2006/relationships/video" Target="https://www.youtube.com/embed/c-mKFTRXOS8?feature=oembed" TargetMode="Externa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canadago4sport.com/Target1/Hula-Hoop-Horseshoes-Race" TargetMode="External"/><Relationship Id="rId2" Type="http://schemas.openxmlformats.org/officeDocument/2006/relationships/slideLayout" Target="../slideLayouts/slideLayout2.xml"/><Relationship Id="rId1" Type="http://schemas.openxmlformats.org/officeDocument/2006/relationships/video" Target="https://www.youtube.com/embed/D-lAsMyun3M?feature=oembed"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go4sport.com/Target1/Hidden-Treasurer" TargetMode="External"/><Relationship Id="rId2" Type="http://schemas.openxmlformats.org/officeDocument/2006/relationships/slideLayout" Target="../slideLayouts/slideLayout2.xml"/><Relationship Id="rId1" Type="http://schemas.openxmlformats.org/officeDocument/2006/relationships/video" Target="https://www.youtube.com/embed/KzI7UafEtrw?feature=oembed" TargetMode="Externa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hyperlink" Target="https://www.canadago4sport.com/Target1/Boccia" TargetMode="External"/><Relationship Id="rId2" Type="http://schemas.openxmlformats.org/officeDocument/2006/relationships/slideLayout" Target="../slideLayouts/slideLayout2.xml"/><Relationship Id="rId1" Type="http://schemas.openxmlformats.org/officeDocument/2006/relationships/video" Target="https://www.youtube.com/embed/1NQ0Sh_ZKmg?feature=oembed" TargetMode="Externa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anadago4sport.com/Target1/Big-Top-Bucketz" TargetMode="External"/><Relationship Id="rId2" Type="http://schemas.openxmlformats.org/officeDocument/2006/relationships/slideLayout" Target="../slideLayouts/slideLayout2.xml"/><Relationship Id="rId1" Type="http://schemas.openxmlformats.org/officeDocument/2006/relationships/video" Target="https://www.youtube.com/embed/7cbIz4cku30?feature=oembed" TargetMode="Externa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hyperlink" Target="https://www.canadago4sport.com/Target1/Disc-Golf-with-Mobile-Goals" TargetMode="External"/><Relationship Id="rId2" Type="http://schemas.openxmlformats.org/officeDocument/2006/relationships/slideLayout" Target="../slideLayouts/slideLayout2.xml"/><Relationship Id="rId1" Type="http://schemas.openxmlformats.org/officeDocument/2006/relationships/video" Target="https://www.youtube.com/embed/KFIRPGBAg-4?feature=oembed" TargetMode="Externa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hyperlink" Target="https://www.canadago4sport.com/Target1/Disc-Golf-with-Natural-Goals" TargetMode="External"/><Relationship Id="rId2" Type="http://schemas.openxmlformats.org/officeDocument/2006/relationships/slideLayout" Target="../slideLayouts/slideLayout2.xml"/><Relationship Id="rId1" Type="http://schemas.openxmlformats.org/officeDocument/2006/relationships/video" Target="https://www.youtube.com/embed/KsM9ti-0VFs?feature=oembed" TargetMode="Externa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phersport.com/sports/disc-golf/tripleshot-disc-target-set?item=169024" TargetMode="External"/><Relationship Id="rId2" Type="http://schemas.openxmlformats.org/officeDocument/2006/relationships/slideLayout" Target="../slideLayouts/slideLayout2.xml"/><Relationship Id="rId1" Type="http://schemas.openxmlformats.org/officeDocument/2006/relationships/video" Target="https://www.youtube.com/embed/GSc7JfPeayM?feature=oembed" TargetMode="Externa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hyperlink" Target="https://www.canadago4sport.com/Target1/Kickpar" TargetMode="External"/><Relationship Id="rId2" Type="http://schemas.openxmlformats.org/officeDocument/2006/relationships/slideLayout" Target="../slideLayouts/slideLayout4.xml"/><Relationship Id="rId1" Type="http://schemas.openxmlformats.org/officeDocument/2006/relationships/video" Target="https://www.youtube.com/embed/1jIPA4qahr0?feature=oembed" TargetMode="External"/><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hecanada.ca/activate/return-school-phe-guidelin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nadago4sport.com/Target1/Seven-Degree" TargetMode="External"/><Relationship Id="rId2" Type="http://schemas.openxmlformats.org/officeDocument/2006/relationships/slideLayout" Target="../slideLayouts/slideLayout2.xml"/><Relationship Id="rId1" Type="http://schemas.openxmlformats.org/officeDocument/2006/relationships/video" Target="https://www.youtube.com/embed/Ds03AU-0dek?feature=oembed" TargetMode="Externa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go4sport.com/Target1/Team-Thin-Pin-Guard" TargetMode="External"/><Relationship Id="rId2" Type="http://schemas.openxmlformats.org/officeDocument/2006/relationships/slideLayout" Target="../slideLayouts/slideLayout2.xml"/><Relationship Id="rId1" Type="http://schemas.openxmlformats.org/officeDocument/2006/relationships/video" Target="https://www.youtube.com/embed/aS3pkxE3J60?feature=oembed" TargetMode="Externa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hyperlink" Target="https://www.canadago4sport.com/Target1/Frog-Fling" TargetMode="External"/><Relationship Id="rId2" Type="http://schemas.openxmlformats.org/officeDocument/2006/relationships/slideLayout" Target="../slideLayouts/slideLayout2.xml"/><Relationship Id="rId1" Type="http://schemas.openxmlformats.org/officeDocument/2006/relationships/video" Target="https://www.youtube.com/embed/7BCtzG3cVnw?feature=oembed" TargetMode="Externa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hyperlink" Target="https://www.canadago4sport.com/Target1/Balance-Buster" TargetMode="External"/><Relationship Id="rId2" Type="http://schemas.openxmlformats.org/officeDocument/2006/relationships/slideLayout" Target="../slideLayouts/slideLayout2.xml"/><Relationship Id="rId1" Type="http://schemas.openxmlformats.org/officeDocument/2006/relationships/video" Target="https://www.youtube.com/embed/KPeRIO1rFqw?feature=oembed" TargetMode="Externa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hyperlink" Target="https://www.canadago4sport.com/Target1/Bubblegum-Bulldog-Omnikin" TargetMode="External"/><Relationship Id="rId2" Type="http://schemas.openxmlformats.org/officeDocument/2006/relationships/slideLayout" Target="../slideLayouts/slideLayout2.xml"/><Relationship Id="rId1" Type="http://schemas.openxmlformats.org/officeDocument/2006/relationships/video" Target="https://www.youtube.com/embed/ZxSinBmQhLQ?feature=oembed" TargetMode="Externa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hyperlink" Target="https://www.canadago4sport.com/Target1/StickIt-On" TargetMode="External"/><Relationship Id="rId2" Type="http://schemas.openxmlformats.org/officeDocument/2006/relationships/slideLayout" Target="../slideLayouts/slideLayout2.xml"/><Relationship Id="rId1" Type="http://schemas.openxmlformats.org/officeDocument/2006/relationships/video" Target="https://www.youtube.com/embed/e9jFeVFpnD8?feature=oembed" TargetMode="External"/><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hyperlink" Target="https://www.canadago4sport.com/Net/Two-Square-Stability-Ball" TargetMode="External"/><Relationship Id="rId2" Type="http://schemas.openxmlformats.org/officeDocument/2006/relationships/slideLayout" Target="../slideLayouts/slideLayout2.xml"/><Relationship Id="rId1" Type="http://schemas.openxmlformats.org/officeDocument/2006/relationships/video" Target="https://www.youtube.com/embed/OTc_eaNIO3c?feature=oembed"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anadago4sport.com/Net/Racquet-to-Wall" TargetMode="External"/><Relationship Id="rId2" Type="http://schemas.openxmlformats.org/officeDocument/2006/relationships/slideLayout" Target="../slideLayouts/slideLayout2.xml"/><Relationship Id="rId1" Type="http://schemas.openxmlformats.org/officeDocument/2006/relationships/video" Target="https://www.youtube.com/embed/wI9wB6TlJ8E?feature=oembed" TargetMode="Externa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hyperlink" Target="https://www.canadago4sport.com/Target1/Mission-Target-Under-Net" TargetMode="External"/><Relationship Id="rId2" Type="http://schemas.openxmlformats.org/officeDocument/2006/relationships/slideLayout" Target="../slideLayouts/slideLayout2.xml"/><Relationship Id="rId1" Type="http://schemas.openxmlformats.org/officeDocument/2006/relationships/video" Target="https://www.youtube.com/embed/a8Xzt8KHvb4?feature=oembed" TargetMode="Externa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canadago4sport.com/Target1/Mission-Target-Over-Net" TargetMode="External"/><Relationship Id="rId2" Type="http://schemas.openxmlformats.org/officeDocument/2006/relationships/slideLayout" Target="../slideLayouts/slideLayout2.xml"/><Relationship Id="rId1" Type="http://schemas.openxmlformats.org/officeDocument/2006/relationships/video" Target="https://www.youtube.com/embed/r2r9wnMLSbk?feature=oembed" TargetMode="Externa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hyperlink" Target="https://www.canadago4sport.com/Net/Team-Launch-Light" TargetMode="External"/><Relationship Id="rId2" Type="http://schemas.openxmlformats.org/officeDocument/2006/relationships/slideLayout" Target="../slideLayouts/slideLayout2.xml"/><Relationship Id="rId1" Type="http://schemas.openxmlformats.org/officeDocument/2006/relationships/video" Target="https://www.youtube.com/embed/HxCNHx3pvM4?feature=oembed" TargetMode="External"/><Relationship Id="rId4" Type="http://schemas.openxmlformats.org/officeDocument/2006/relationships/image" Target="../media/image23.jpeg"/></Relationships>
</file>

<file path=ppt/slides/_rels/slide32.xml.rels><?xml version="1.0" encoding="UTF-8" standalone="yes"?>
<Relationships xmlns="http://schemas.openxmlformats.org/package/2006/relationships"><Relationship Id="rId3" Type="http://schemas.openxmlformats.org/officeDocument/2006/relationships/hyperlink" Target="https://www.canadago4sport.com/Net/Big-Ball-Tennis" TargetMode="External"/><Relationship Id="rId2" Type="http://schemas.openxmlformats.org/officeDocument/2006/relationships/slideLayout" Target="../slideLayouts/slideLayout2.xml"/><Relationship Id="rId1" Type="http://schemas.openxmlformats.org/officeDocument/2006/relationships/video" Target="https://www.youtube.com/embed/eIyVdEEeNQg?feature=oembed" TargetMode="External"/><Relationship Id="rId4" Type="http://schemas.openxmlformats.org/officeDocument/2006/relationships/image" Target="../media/image24.jpeg"/></Relationships>
</file>

<file path=ppt/slides/_rels/slide33.xml.rels><?xml version="1.0" encoding="UTF-8" standalone="yes"?>
<Relationships xmlns="http://schemas.openxmlformats.org/package/2006/relationships"><Relationship Id="rId3" Type="http://schemas.openxmlformats.org/officeDocument/2006/relationships/hyperlink" Target="https://www.canadago4sport.com/Net/Bounce-Ball" TargetMode="External"/><Relationship Id="rId2" Type="http://schemas.openxmlformats.org/officeDocument/2006/relationships/slideLayout" Target="../slideLayouts/slideLayout2.xml"/><Relationship Id="rId1" Type="http://schemas.openxmlformats.org/officeDocument/2006/relationships/video" Target="https://www.youtube.com/embed/ec8rw6U1q0c?feature=oembed" TargetMode="Externa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hyperlink" Target="https://www.canadago4sport.com/Net/Pickleball-Around-the-World" TargetMode="External"/><Relationship Id="rId2" Type="http://schemas.openxmlformats.org/officeDocument/2006/relationships/slideLayout" Target="../slideLayouts/slideLayout2.xml"/><Relationship Id="rId1" Type="http://schemas.openxmlformats.org/officeDocument/2006/relationships/video" Target="https://www.youtube.com/embed/IRX_cnW3FE8?feature=oembed" TargetMode="External"/><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go4sport.com/Net/Opposites-Bump-Set" TargetMode="External"/><Relationship Id="rId2" Type="http://schemas.openxmlformats.org/officeDocument/2006/relationships/slideLayout" Target="../slideLayouts/slideLayout2.xml"/><Relationship Id="rId1" Type="http://schemas.openxmlformats.org/officeDocument/2006/relationships/video" Target="https://www.youtube.com/embed/38AX2oY76Zc?feature=oembed" TargetMode="Externa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hyperlink" Target="https://www.canadago4sport.com/Net/Four-Square-Bump" TargetMode="External"/><Relationship Id="rId2" Type="http://schemas.openxmlformats.org/officeDocument/2006/relationships/slideLayout" Target="../slideLayouts/slideLayout2.xml"/><Relationship Id="rId1" Type="http://schemas.openxmlformats.org/officeDocument/2006/relationships/video" Target="https://www.youtube.com/embed/FQ5qlpw35Bk?feature=oembed" TargetMode="Externa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hyperlink" Target="https://www.canadago4sport.com/Manipulative-Send/Six-Square-Bump" TargetMode="External"/><Relationship Id="rId2" Type="http://schemas.openxmlformats.org/officeDocument/2006/relationships/slideLayout" Target="../slideLayouts/slideLayout2.xml"/><Relationship Id="rId1" Type="http://schemas.openxmlformats.org/officeDocument/2006/relationships/video" Target="https://www.youtube.com/embed/teCXgcitTUk?feature=oembed" TargetMode="Externa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hyperlink" Target="https://www.canadago4sport.com/Net/Smashing-Volleyball" TargetMode="External"/><Relationship Id="rId2" Type="http://schemas.openxmlformats.org/officeDocument/2006/relationships/slideLayout" Target="../slideLayouts/slideLayout2.xml"/><Relationship Id="rId1" Type="http://schemas.openxmlformats.org/officeDocument/2006/relationships/video" Target="https://www.youtube.com/embed/I6I87lbSKsY?feature=oembed" TargetMode="External"/><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hyperlink" Target="https://www.canadago4sport.com/Net/Fit-Toss" TargetMode="External"/><Relationship Id="rId2" Type="http://schemas.openxmlformats.org/officeDocument/2006/relationships/slideLayout" Target="../slideLayouts/slideLayout2.xml"/><Relationship Id="rId1" Type="http://schemas.openxmlformats.org/officeDocument/2006/relationships/video" Target="https://www.youtube.com/embed/kg9WOY2HTqM?feature=oembed" TargetMode="Externa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canadago4sport.com/Net/Newcomb" TargetMode="External"/><Relationship Id="rId2" Type="http://schemas.openxmlformats.org/officeDocument/2006/relationships/slideLayout" Target="../slideLayouts/slideLayout2.xml"/><Relationship Id="rId1" Type="http://schemas.openxmlformats.org/officeDocument/2006/relationships/video" Target="https://www.youtube.com/embed/KycTrtH_7EI?feature=oembed" TargetMode="External"/><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hyperlink" Target="https://www.canadago4sport.com/Net/Floating-Volleyball" TargetMode="External"/><Relationship Id="rId2" Type="http://schemas.openxmlformats.org/officeDocument/2006/relationships/slideLayout" Target="../slideLayouts/slideLayout2.xml"/><Relationship Id="rId1" Type="http://schemas.openxmlformats.org/officeDocument/2006/relationships/video" Target="https://www.youtube.com/embed/ZTZiv2Tv39g?feature=oembed" TargetMode="Externa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openxmlformats.org/officeDocument/2006/relationships/hyperlink" Target="https://www.canadago4sport.com/Net/Volley-Bound" TargetMode="External"/><Relationship Id="rId2" Type="http://schemas.openxmlformats.org/officeDocument/2006/relationships/slideLayout" Target="../slideLayouts/slideLayout2.xml"/><Relationship Id="rId1" Type="http://schemas.openxmlformats.org/officeDocument/2006/relationships/video" Target="https://www.youtube.com/embed/C1o0n8kxXIE?feature=oembed" TargetMode="External"/><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hyperlink" Target="https://www.canadago4sport.com/Net/Don't-Dodgeball" TargetMode="External"/><Relationship Id="rId2" Type="http://schemas.openxmlformats.org/officeDocument/2006/relationships/slideLayout" Target="../slideLayouts/slideLayout2.xml"/><Relationship Id="rId1" Type="http://schemas.openxmlformats.org/officeDocument/2006/relationships/video" Target="https://www.youtube.com/embed/xlDiGldGtg0?feature=oembed" TargetMode="External"/><Relationship Id="rId4" Type="http://schemas.openxmlformats.org/officeDocument/2006/relationships/image" Target="../media/image35.jpeg"/></Relationships>
</file>

<file path=ppt/slides/_rels/slide44.xml.rels><?xml version="1.0" encoding="UTF-8" standalone="yes"?>
<Relationships xmlns="http://schemas.openxmlformats.org/package/2006/relationships"><Relationship Id="rId3" Type="http://schemas.openxmlformats.org/officeDocument/2006/relationships/hyperlink" Target="https://www.canadago4sport.com/Net/Blind-Volleyball" TargetMode="External"/><Relationship Id="rId2" Type="http://schemas.openxmlformats.org/officeDocument/2006/relationships/slideLayout" Target="../slideLayouts/slideLayout2.xml"/><Relationship Id="rId1" Type="http://schemas.openxmlformats.org/officeDocument/2006/relationships/video" Target="https://www.youtube.com/embed/wxNxSayPm4Q?feature=oembed" TargetMode="External"/><Relationship Id="rId4" Type="http://schemas.openxmlformats.org/officeDocument/2006/relationships/image" Target="../media/image36.jpeg"/></Relationships>
</file>

<file path=ppt/slides/_rels/slide45.xml.rels><?xml version="1.0" encoding="UTF-8" standalone="yes"?>
<Relationships xmlns="http://schemas.openxmlformats.org/package/2006/relationships"><Relationship Id="rId3" Type="http://schemas.openxmlformats.org/officeDocument/2006/relationships/hyperlink" Target="https://www.canadago4sport.com/Net/Bounce-Ball" TargetMode="External"/><Relationship Id="rId2" Type="http://schemas.openxmlformats.org/officeDocument/2006/relationships/slideLayout" Target="../slideLayouts/slideLayout2.xml"/><Relationship Id="rId1" Type="http://schemas.openxmlformats.org/officeDocument/2006/relationships/video" Target="https://www.youtube.com/embed/Zl8YoBTHUn8?feature=oembed" TargetMode="Externa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3" Type="http://schemas.openxmlformats.org/officeDocument/2006/relationships/hyperlink" Target="https://www.canadago4sport.com/Train-Net-NoRacquet/Volleyball-Forearm-With-Team-and-Wall" TargetMode="External"/><Relationship Id="rId2" Type="http://schemas.openxmlformats.org/officeDocument/2006/relationships/slideLayout" Target="../slideLayouts/slideLayout2.xml"/><Relationship Id="rId1" Type="http://schemas.openxmlformats.org/officeDocument/2006/relationships/video" Target="https://www.youtube.com/embed/v57FFiaEA_A?feature=oembed" TargetMode="External"/><Relationship Id="rId4" Type="http://schemas.openxmlformats.org/officeDocument/2006/relationships/image" Target="../media/image38.jpeg"/></Relationships>
</file>

<file path=ppt/slides/_rels/slide47.xml.rels><?xml version="1.0" encoding="UTF-8" standalone="yes"?>
<Relationships xmlns="http://schemas.openxmlformats.org/package/2006/relationships"><Relationship Id="rId3" Type="http://schemas.openxmlformats.org/officeDocument/2006/relationships/hyperlink" Target="https://www.canadago4sport.com/Train-Net-NoRacquet/Circle-Pass-to-Same-Player-and-Run" TargetMode="External"/><Relationship Id="rId2" Type="http://schemas.openxmlformats.org/officeDocument/2006/relationships/slideLayout" Target="../slideLayouts/slideLayout2.xml"/><Relationship Id="rId1" Type="http://schemas.openxmlformats.org/officeDocument/2006/relationships/video" Target="https://www.youtube.com/embed/mapYas__r2U?feature=oembed" TargetMode="Externa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hyperlink" Target="https://www.canadago4sport.com/Net/Nitro-Ball" TargetMode="External"/><Relationship Id="rId2" Type="http://schemas.openxmlformats.org/officeDocument/2006/relationships/slideLayout" Target="../slideLayouts/slideLayout2.xml"/><Relationship Id="rId1" Type="http://schemas.openxmlformats.org/officeDocument/2006/relationships/video" Target="https://www.youtube.com/embed/UC2l0vm2NKw?feature=oembed" TargetMode="Externa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anadago4sport.com/strike/Big-Hitter" TargetMode="External"/><Relationship Id="rId2" Type="http://schemas.openxmlformats.org/officeDocument/2006/relationships/slideLayout" Target="../slideLayouts/slideLayout2.xml"/><Relationship Id="rId1" Type="http://schemas.openxmlformats.org/officeDocument/2006/relationships/video" Target="https://www.youtube.com/embed/Ip-Z4mcZEFg?feature=oembed" TargetMode="Externa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hyperlink" Target="https://www.canadago4sport.com/strike/Cricket-Foamball" TargetMode="External"/><Relationship Id="rId2" Type="http://schemas.openxmlformats.org/officeDocument/2006/relationships/slideLayout" Target="../slideLayouts/slideLayout2.xml"/><Relationship Id="rId1" Type="http://schemas.openxmlformats.org/officeDocument/2006/relationships/video" Target="https://www.youtube.com/embed/t17V5Frehi0?feature=oembed" TargetMode="Externa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3" Type="http://schemas.openxmlformats.org/officeDocument/2006/relationships/hyperlink" Target="https://www.canadago4sport.com/strike/Cricket-Kickit" TargetMode="External"/><Relationship Id="rId2" Type="http://schemas.openxmlformats.org/officeDocument/2006/relationships/slideLayout" Target="../slideLayouts/slideLayout2.xml"/><Relationship Id="rId1" Type="http://schemas.openxmlformats.org/officeDocument/2006/relationships/video" Target="https://www.youtube.com/embed/tyVAGubJxKs?feature=oembed" TargetMode="External"/><Relationship Id="rId4" Type="http://schemas.openxmlformats.org/officeDocument/2006/relationships/image" Target="../media/image44.jpeg"/></Relationships>
</file>

<file path=ppt/slides/_rels/slide53.xml.rels><?xml version="1.0" encoding="UTF-8" standalone="yes"?>
<Relationships xmlns="http://schemas.openxmlformats.org/package/2006/relationships"><Relationship Id="rId3" Type="http://schemas.openxmlformats.org/officeDocument/2006/relationships/hyperlink" Target="https://www.canadago4sport.com/strike/RampedUp-Catch-Own" TargetMode="External"/><Relationship Id="rId2" Type="http://schemas.openxmlformats.org/officeDocument/2006/relationships/slideLayout" Target="../slideLayouts/slideLayout2.xml"/><Relationship Id="rId1" Type="http://schemas.openxmlformats.org/officeDocument/2006/relationships/video" Target="https://www.youtube.com/embed/fFvkH3R-hr8?feature=oembed" TargetMode="External"/><Relationship Id="rId4" Type="http://schemas.openxmlformats.org/officeDocument/2006/relationships/image" Target="../media/image45.jpeg"/></Relationships>
</file>

<file path=ppt/slides/_rels/slide54.xml.rels><?xml version="1.0" encoding="UTF-8" standalone="yes"?>
<Relationships xmlns="http://schemas.openxmlformats.org/package/2006/relationships"><Relationship Id="rId3" Type="http://schemas.openxmlformats.org/officeDocument/2006/relationships/hyperlink" Target="https://www.canadago4sport.com/strike/Beat-the-ball-home" TargetMode="External"/><Relationship Id="rId2" Type="http://schemas.openxmlformats.org/officeDocument/2006/relationships/slideLayout" Target="../slideLayouts/slideLayout2.xml"/><Relationship Id="rId1" Type="http://schemas.openxmlformats.org/officeDocument/2006/relationships/video" Target="https://www.youtube.com/embed/SLmFpFb-T_c?feature=oembed" TargetMode="External"/><Relationship Id="rId4" Type="http://schemas.openxmlformats.org/officeDocument/2006/relationships/image" Target="../media/image46.jpeg"/></Relationships>
</file>

<file path=ppt/slides/_rels/slide55.xml.rels><?xml version="1.0" encoding="UTF-8" standalone="yes"?>
<Relationships xmlns="http://schemas.openxmlformats.org/package/2006/relationships"><Relationship Id="rId3" Type="http://schemas.openxmlformats.org/officeDocument/2006/relationships/hyperlink" Target="https://www.canadago4sport.com/strike/Baseball-to-Pitcher" TargetMode="External"/><Relationship Id="rId2" Type="http://schemas.openxmlformats.org/officeDocument/2006/relationships/slideLayout" Target="../slideLayouts/slideLayout2.xml"/><Relationship Id="rId1" Type="http://schemas.openxmlformats.org/officeDocument/2006/relationships/video" Target="https://www.youtube.com/embed/zktp4DJmpPs?feature=oembed" TargetMode="External"/><Relationship Id="rId4" Type="http://schemas.openxmlformats.org/officeDocument/2006/relationships/image" Target="../media/image47.jpeg"/></Relationships>
</file>

<file path=ppt/slides/_rels/slide56.xml.rels><?xml version="1.0" encoding="UTF-8" standalone="yes"?>
<Relationships xmlns="http://schemas.openxmlformats.org/package/2006/relationships"><Relationship Id="rId3" Type="http://schemas.openxmlformats.org/officeDocument/2006/relationships/hyperlink" Target="https://www.canadago4sport.com/strike/Diamond-Dash" TargetMode="External"/><Relationship Id="rId2" Type="http://schemas.openxmlformats.org/officeDocument/2006/relationships/slideLayout" Target="../slideLayouts/slideLayout2.xml"/><Relationship Id="rId1" Type="http://schemas.openxmlformats.org/officeDocument/2006/relationships/video" Target="https://www.youtube.com/embed/Azy4hclZ9Pw?feature=oembed" TargetMode="External"/><Relationship Id="rId4" Type="http://schemas.openxmlformats.org/officeDocument/2006/relationships/image" Target="../media/image48.jpeg"/></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slideLayout" Target="../slideLayouts/slideLayout2.xml"/><Relationship Id="rId1" Type="http://schemas.openxmlformats.org/officeDocument/2006/relationships/video" Target="https://www.youtube.com/embed/rACy-0g1CuY?feature=oembed"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canadago4sport.com/Manipulative-Retain/Grid-Soccer-Pass" TargetMode="External"/><Relationship Id="rId2" Type="http://schemas.openxmlformats.org/officeDocument/2006/relationships/slideLayout" Target="../slideLayouts/slideLayout2.xml"/><Relationship Id="rId1" Type="http://schemas.openxmlformats.org/officeDocument/2006/relationships/video" Target="https://www.youtube.com/embed/ypICFt7VUWc?feature=oembed" TargetMode="External"/><Relationship Id="rId4" Type="http://schemas.openxmlformats.org/officeDocument/2006/relationships/image" Target="../media/image5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canadago4sport.com/Stability-Ball1/Grid-Stability-Ball" TargetMode="External"/><Relationship Id="rId2" Type="http://schemas.openxmlformats.org/officeDocument/2006/relationships/slideLayout" Target="../slideLayouts/slideLayout2.xml"/><Relationship Id="rId1" Type="http://schemas.openxmlformats.org/officeDocument/2006/relationships/video" Target="https://www.youtube.com/embed/FXYkyDFAxNQ?feature=oembed" TargetMode="External"/><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8" Type="http://schemas.openxmlformats.org/officeDocument/2006/relationships/hyperlink" Target="https://www.gophersport.com/pe/activities/you-fo-set?item=162696" TargetMode="External"/><Relationship Id="rId3" Type="http://schemas.openxmlformats.org/officeDocument/2006/relationships/hyperlink" Target="https://www.gophersport.com/sports/field-hockey?tg=1" TargetMode="External"/><Relationship Id="rId7" Type="http://schemas.openxmlformats.org/officeDocument/2006/relationships/hyperlink" Target="https://www.gophersport.com/search?q=soccer+eqiupment" TargetMode="External"/><Relationship Id="rId2" Type="http://schemas.openxmlformats.org/officeDocument/2006/relationships/hyperlink" Target="https://www.gophersport.com/sports/broomball?tg=1" TargetMode="External"/><Relationship Id="rId1" Type="http://schemas.openxmlformats.org/officeDocument/2006/relationships/slideLayout" Target="../slideLayouts/slideLayout2.xml"/><Relationship Id="rId6" Type="http://schemas.openxmlformats.org/officeDocument/2006/relationships/hyperlink" Target="https://www.gophersport.com/search-unbxd?q=scoop" TargetMode="External"/><Relationship Id="rId5" Type="http://schemas.openxmlformats.org/officeDocument/2006/relationships/hyperlink" Target="https://www.gophersport.com/sports/lacrosse?tg=1" TargetMode="External"/><Relationship Id="rId4" Type="http://schemas.openxmlformats.org/officeDocument/2006/relationships/hyperlink" Target="https://www.gophersport.com/sports/floor-hockey?tg=1" TargetMode="Externa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ciraontario.com/product-page/fair-square" TargetMode="External"/><Relationship Id="rId2" Type="http://schemas.openxmlformats.org/officeDocument/2006/relationships/hyperlink" Target="https://www.canadago4sport.com/Target1/SynchroBall" TargetMode="Externa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hyperlink" Target="https://www.youtube.com/watch?v=zEKnqFBajiI" TargetMode="External"/><Relationship Id="rId2" Type="http://schemas.openxmlformats.org/officeDocument/2006/relationships/slideLayout" Target="../slideLayouts/slideLayout2.xml"/><Relationship Id="rId1" Type="http://schemas.openxmlformats.org/officeDocument/2006/relationships/video" Target="https://www.youtube.com/embed/zEKnqFBajiI?feature=oembed" TargetMode="External"/><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3" Type="http://schemas.openxmlformats.org/officeDocument/2006/relationships/hyperlink" Target="https://www.canadago4sport.com/invasion1-1/Safe-or-Dare-Thin-Pin-Guard" TargetMode="External"/><Relationship Id="rId2" Type="http://schemas.openxmlformats.org/officeDocument/2006/relationships/slideLayout" Target="../slideLayouts/slideLayout2.xml"/><Relationship Id="rId1" Type="http://schemas.openxmlformats.org/officeDocument/2006/relationships/video" Target="https://www.youtube.com/embed/uPLrWTlpAbs?feature=oembed" TargetMode="External"/><Relationship Id="rId4" Type="http://schemas.openxmlformats.org/officeDocument/2006/relationships/image" Target="../media/image56.jpeg"/></Relationships>
</file>

<file path=ppt/slides/_rels/slide66.xml.rels><?xml version="1.0" encoding="UTF-8" standalone="yes"?>
<Relationships xmlns="http://schemas.openxmlformats.org/package/2006/relationships"><Relationship Id="rId3" Type="http://schemas.openxmlformats.org/officeDocument/2006/relationships/hyperlink" Target="https://www.canadago4sport.com/invasion1-1/Quadriball" TargetMode="External"/><Relationship Id="rId2" Type="http://schemas.openxmlformats.org/officeDocument/2006/relationships/slideLayout" Target="../slideLayouts/slideLayout2.xml"/><Relationship Id="rId1" Type="http://schemas.openxmlformats.org/officeDocument/2006/relationships/video" Target="https://www.youtube.com/embed/tQHyBuqDKcw?feature=oembed" TargetMode="External"/><Relationship Id="rId4" Type="http://schemas.openxmlformats.org/officeDocument/2006/relationships/image" Target="../media/image57.jpeg"/></Relationships>
</file>

<file path=ppt/slides/_rels/slide67.xml.rels><?xml version="1.0" encoding="UTF-8" standalone="yes"?>
<Relationships xmlns="http://schemas.openxmlformats.org/package/2006/relationships"><Relationship Id="rId3" Type="http://schemas.openxmlformats.org/officeDocument/2006/relationships/hyperlink" Target="https://www.canadago4sport.com/invasion1-1/No-Goalie-Indoor-Soccer" TargetMode="External"/><Relationship Id="rId2" Type="http://schemas.openxmlformats.org/officeDocument/2006/relationships/slideLayout" Target="../slideLayouts/slideLayout2.xml"/><Relationship Id="rId1" Type="http://schemas.openxmlformats.org/officeDocument/2006/relationships/video" Target="https://www.youtube.com/embed/FdHaZ4Jq2ss?feature=oembed" TargetMode="External"/><Relationship Id="rId4" Type="http://schemas.openxmlformats.org/officeDocument/2006/relationships/image" Target="../media/image58.jpeg"/></Relationships>
</file>

<file path=ppt/slides/_rels/slide6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s://www.ciraontario.com/product-page/fair-square"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slideLayout" Target="../slideLayouts/slideLayout2.xml"/><Relationship Id="rId1" Type="http://schemas.openxmlformats.org/officeDocument/2006/relationships/video" Target="https://www.youtube.com/embed/ois0Va0gNVk?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www.canadago4sport.com/invasion1-1/Pinned-Down-Team-Handball"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www.ciraontario.com/product-page/target-games" TargetMode="External"/><Relationship Id="rId7" Type="http://schemas.openxmlformats.org/officeDocument/2006/relationships/hyperlink" Target="https://www.ciraontario.com/product-page/striking-and-fielding-games-bats-and-balls" TargetMode="External"/><Relationship Id="rId2" Type="http://schemas.openxmlformats.org/officeDocument/2006/relationships/hyperlink" Target="https://www.ciraontario.com/product-page/teaching-games-for-understanding-tgfu-bundle-1"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s://www.ciraontario.com/product-page/net-and-wall-games" TargetMode="External"/><Relationship Id="rId10" Type="http://schemas.openxmlformats.org/officeDocument/2006/relationships/image" Target="../media/image64.png"/><Relationship Id="rId4" Type="http://schemas.openxmlformats.org/officeDocument/2006/relationships/image" Target="../media/image61.png"/><Relationship Id="rId9" Type="http://schemas.openxmlformats.org/officeDocument/2006/relationships/hyperlink" Target="https://www.ciraontario.com/product-page/invasion-and-territory-games" TargetMode="External"/></Relationships>
</file>

<file path=ppt/slides/_rels/slide72.xml.rels><?xml version="1.0" encoding="UTF-8" standalone="yes"?>
<Relationships xmlns="http://schemas.openxmlformats.org/package/2006/relationships"><Relationship Id="rId3" Type="http://schemas.openxmlformats.org/officeDocument/2006/relationships/hyperlink" Target="https://www.youtube.com/playlist?list=PLjPpHYOWMa2jqC0pVEFrbZUs7HDWR0vIx" TargetMode="External"/><Relationship Id="rId2" Type="http://schemas.openxmlformats.org/officeDocument/2006/relationships/hyperlink" Target="https://www.youtube.com/channel/UCFIQCgADfLkcXvA0ymlo_5Q" TargetMode="External"/><Relationship Id="rId1" Type="http://schemas.openxmlformats.org/officeDocument/2006/relationships/slideLayout" Target="../slideLayouts/slideLayout2.xml"/><Relationship Id="rId5" Type="http://schemas.openxmlformats.org/officeDocument/2006/relationships/hyperlink" Target="https://www.youtube.com/playlist?list=PLjPpHYOWMa2iQkAniZ_5haI0P7IviXBvx" TargetMode="External"/><Relationship Id="rId4" Type="http://schemas.openxmlformats.org/officeDocument/2006/relationships/hyperlink" Target="https://www.youtube.com/playlist?list=PLjPpHYOWMa2gxs4QdQpSKVVVVO-0hcadE" TargetMode="External"/></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playlist?list=PLjPpHYOWMa2idl3_53UVK5yFB9nAklfAb" TargetMode="External"/><Relationship Id="rId2" Type="http://schemas.openxmlformats.org/officeDocument/2006/relationships/hyperlink" Target="https://www.youtube.com/channel/UCFIQCgADfLkcXvA0ymlo_5Q" TargetMode="External"/><Relationship Id="rId1" Type="http://schemas.openxmlformats.org/officeDocument/2006/relationships/slideLayout" Target="../slideLayouts/slideLayout2.xml"/><Relationship Id="rId5" Type="http://schemas.openxmlformats.org/officeDocument/2006/relationships/hyperlink" Target="https://www.youtube.com/playlist?list=PLjPpHYOWMa2i3khDhY7xPGvxYSL2pQIJI" TargetMode="External"/><Relationship Id="rId4" Type="http://schemas.openxmlformats.org/officeDocument/2006/relationships/hyperlink" Target="https://www.youtube.com/playlist?list=PLjPpHYOWMa2jirl-9R4kwtpdcCdoym2oW" TargetMode="External"/></Relationships>
</file>

<file path=ppt/slides/_rels/slide7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www.ciraontario.com/product-page/fair-square" TargetMode="External"/><Relationship Id="rId1" Type="http://schemas.openxmlformats.org/officeDocument/2006/relationships/slideLayout" Target="../slideLayouts/slideLayout2.xml"/><Relationship Id="rId4" Type="http://schemas.openxmlformats.org/officeDocument/2006/relationships/hyperlink" Target="https://www.chch.com/distanced-phys-ed/"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www.canadago4sport.com/agility-ladders" TargetMode="External"/><Relationship Id="rId2" Type="http://schemas.openxmlformats.org/officeDocument/2006/relationships/hyperlink" Target="http://www.canadago4sport.com/" TargetMode="External"/><Relationship Id="rId1" Type="http://schemas.openxmlformats.org/officeDocument/2006/relationships/slideLayout" Target="../slideLayouts/slideLayout2.xml"/><Relationship Id="rId4" Type="http://schemas.openxmlformats.org/officeDocument/2006/relationships/hyperlink" Target="https://www.gophersport.com/"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youtube.com/c/canadago4sport/" TargetMode="External"/><Relationship Id="rId2" Type="http://schemas.openxmlformats.org/officeDocument/2006/relationships/hyperlink" Target="https://www.pinterest.ca/canadago4sport/"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2B497-8577-4FA4-8380-78EC76084209}"/>
              </a:ext>
            </a:extLst>
          </p:cNvPr>
          <p:cNvSpPr>
            <a:spLocks noGrp="1"/>
          </p:cNvSpPr>
          <p:nvPr>
            <p:ph type="ctrTitle"/>
          </p:nvPr>
        </p:nvSpPr>
        <p:spPr>
          <a:xfrm>
            <a:off x="1524000" y="494949"/>
            <a:ext cx="9144000" cy="2248251"/>
          </a:xfrm>
        </p:spPr>
        <p:txBody>
          <a:bodyPr>
            <a:normAutofit fontScale="90000"/>
          </a:bodyPr>
          <a:lstStyle/>
          <a:p>
            <a:pPr marL="0" marR="0">
              <a:lnSpc>
                <a:spcPct val="107000"/>
              </a:lnSpc>
              <a:spcBef>
                <a:spcPts val="0"/>
              </a:spcBef>
              <a:spcAft>
                <a:spcPts val="800"/>
              </a:spcAft>
            </a:pPr>
            <a:r>
              <a:rPr lang="en-US" sz="66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Teaching Games</a:t>
            </a:r>
            <a:br>
              <a:rPr lang="en-US" sz="66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br>
            <a:r>
              <a:rPr lang="en-US" sz="6600" b="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for Understanding (</a:t>
            </a:r>
            <a:r>
              <a:rPr lang="en-US" sz="6600" b="1"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TGfU</a:t>
            </a:r>
            <a:r>
              <a:rPr lang="en-US" sz="6600" b="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6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27A4F664-356D-452E-B1D2-F4B66979E42F}"/>
              </a:ext>
            </a:extLst>
          </p:cNvPr>
          <p:cNvSpPr>
            <a:spLocks noGrp="1"/>
          </p:cNvSpPr>
          <p:nvPr>
            <p:ph type="subTitle" idx="1"/>
          </p:nvPr>
        </p:nvSpPr>
        <p:spPr>
          <a:xfrm>
            <a:off x="1524000" y="2801923"/>
            <a:ext cx="9144000" cy="3762462"/>
          </a:xfrm>
        </p:spPr>
        <p:txBody>
          <a:bodyPr>
            <a:normAutofit lnSpcReduction="10000"/>
          </a:bodyPr>
          <a:lstStyle/>
          <a:p>
            <a:r>
              <a:rPr lang="en-CA" sz="2400" b="1" dirty="0">
                <a:effectLst/>
                <a:latin typeface="Calibri" panose="020F0502020204030204" pitchFamily="34" charset="0"/>
                <a:ea typeface="Calibri" panose="020F0502020204030204" pitchFamily="34" charset="0"/>
                <a:cs typeface="Times New Roman" panose="02020603050405020304" pitchFamily="18" charset="0"/>
              </a:rPr>
              <a:t>Dr. John Byl</a:t>
            </a:r>
          </a:p>
          <a:p>
            <a:r>
              <a:rPr lang="en-CA" b="1" dirty="0">
                <a:latin typeface="Calibri" panose="020F0502020204030204" pitchFamily="34" charset="0"/>
                <a:cs typeface="Times New Roman" panose="02020603050405020304" pitchFamily="18" charset="0"/>
                <a:hlinkClick r:id="rId2"/>
              </a:rPr>
              <a:t>JOHNBYL50@gmail.com</a:t>
            </a:r>
            <a:endParaRPr lang="en-CA" b="1" dirty="0">
              <a:latin typeface="Calibri" panose="020F0502020204030204" pitchFamily="34" charset="0"/>
              <a:cs typeface="Times New Roman" panose="02020603050405020304" pitchFamily="18" charset="0"/>
            </a:endParaRPr>
          </a:p>
          <a:p>
            <a:endParaRPr lang="en-CA" b="1" dirty="0">
              <a:latin typeface="Calibri" panose="020F0502020204030204" pitchFamily="34" charset="0"/>
              <a:cs typeface="Times New Roman" panose="02020603050405020304" pitchFamily="18" charset="0"/>
            </a:endParaRPr>
          </a:p>
          <a:p>
            <a:r>
              <a:rPr lang="en-CA" b="1" dirty="0">
                <a:latin typeface="Calibri" panose="020F0502020204030204" pitchFamily="34" charset="0"/>
                <a:cs typeface="Times New Roman" panose="02020603050405020304" pitchFamily="18" charset="0"/>
              </a:rPr>
              <a:t>While we wait, sign up for Tuesday &amp; Thursday activity postings on:</a:t>
            </a:r>
          </a:p>
          <a:p>
            <a:r>
              <a:rPr lang="en-US" b="1" dirty="0"/>
              <a:t>Twitter or Instagram</a:t>
            </a:r>
          </a:p>
          <a:p>
            <a:r>
              <a:rPr lang="en-US" b="1" dirty="0"/>
              <a:t>@canadago4sport</a:t>
            </a:r>
          </a:p>
          <a:p>
            <a:endParaRPr lang="en-US" b="1" dirty="0"/>
          </a:p>
          <a:p>
            <a:pPr marL="0" indent="0" algn="ctr">
              <a:buNone/>
            </a:pPr>
            <a:r>
              <a:rPr lang="en-CA" b="1" dirty="0"/>
              <a:t>Download slides at:</a:t>
            </a:r>
          </a:p>
          <a:p>
            <a:pPr marL="0" indent="0" algn="ctr">
              <a:buNone/>
            </a:pPr>
            <a:r>
              <a:rPr lang="en-US" b="1" dirty="0">
                <a:hlinkClick r:id="rId3"/>
              </a:rPr>
              <a:t>https://www.canadago4sport.com/conferences-and-workshops</a:t>
            </a:r>
            <a:endParaRPr lang="en-CA" b="1" dirty="0"/>
          </a:p>
          <a:p>
            <a:endParaRPr lang="en-US" b="1" dirty="0"/>
          </a:p>
        </p:txBody>
      </p:sp>
    </p:spTree>
    <p:extLst>
      <p:ext uri="{BB962C8B-B14F-4D97-AF65-F5344CB8AC3E}">
        <p14:creationId xmlns:p14="http://schemas.microsoft.com/office/powerpoint/2010/main" val="54019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984AC-F8FF-46FB-AF0A-38B1090A05E7}"/>
              </a:ext>
            </a:extLst>
          </p:cNvPr>
          <p:cNvSpPr>
            <a:spLocks noGrp="1"/>
          </p:cNvSpPr>
          <p:nvPr>
            <p:ph type="title"/>
          </p:nvPr>
        </p:nvSpPr>
        <p:spPr/>
        <p:txBody>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Target Games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C552EAB-F12A-472D-BB9B-4CB3A2C54F1A}"/>
              </a:ext>
            </a:extLst>
          </p:cNvPr>
          <p:cNvSpPr>
            <a:spLocks noGrp="1"/>
          </p:cNvSpPr>
          <p:nvPr>
            <p:ph idx="1"/>
          </p:nvPr>
        </p:nvSpPr>
        <p:spPr/>
        <p:txBody>
          <a:bodyPr/>
          <a:lstStyle/>
          <a:p>
            <a:r>
              <a:rPr lang="en-CA" dirty="0"/>
              <a:t>Target games work well but players should only use their own equipment and keep physical distancing from others.</a:t>
            </a:r>
          </a:p>
          <a:p>
            <a:r>
              <a:rPr lang="en-CA" dirty="0"/>
              <a:t>Students are very capable of developing their own target games—encourage them </a:t>
            </a:r>
            <a:r>
              <a:rPr lang="en-CA" dirty="0">
                <a:sym typeface="Wingdings" panose="05000000000000000000" pitchFamily="2" charset="2"/>
              </a:rPr>
              <a:t></a:t>
            </a:r>
            <a:endParaRPr lang="en-US" dirty="0"/>
          </a:p>
        </p:txBody>
      </p:sp>
      <p:sp>
        <p:nvSpPr>
          <p:cNvPr id="4" name="Footer Placeholder 3">
            <a:extLst>
              <a:ext uri="{FF2B5EF4-FFF2-40B4-BE49-F238E27FC236}">
                <a16:creationId xmlns:a16="http://schemas.microsoft.com/office/drawing/2014/main" id="{39A27F92-673B-4B52-9623-F68B16B9BF4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314BACCD-D1E5-46EF-8509-7C255146092B}"/>
              </a:ext>
            </a:extLst>
          </p:cNvPr>
          <p:cNvSpPr>
            <a:spLocks noGrp="1"/>
          </p:cNvSpPr>
          <p:nvPr>
            <p:ph type="sldNum" sz="quarter" idx="12"/>
          </p:nvPr>
        </p:nvSpPr>
        <p:spPr/>
        <p:txBody>
          <a:bodyPr/>
          <a:lstStyle/>
          <a:p>
            <a:fld id="{ADE010BB-8A0A-44C6-A34B-43819450A25B}" type="slidenum">
              <a:rPr lang="en-US" smtClean="0"/>
              <a:t>10</a:t>
            </a:fld>
            <a:endParaRPr lang="en-US"/>
          </a:p>
        </p:txBody>
      </p:sp>
    </p:spTree>
    <p:extLst>
      <p:ext uri="{BB962C8B-B14F-4D97-AF65-F5344CB8AC3E}">
        <p14:creationId xmlns:p14="http://schemas.microsoft.com/office/powerpoint/2010/main" val="2007060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486-FC15-428E-95CE-AD3214F73313}"/>
              </a:ext>
            </a:extLst>
          </p:cNvPr>
          <p:cNvSpPr>
            <a:spLocks noGrp="1"/>
          </p:cNvSpPr>
          <p:nvPr>
            <p:ph type="title"/>
          </p:nvPr>
        </p:nvSpPr>
        <p:spPr>
          <a:xfrm>
            <a:off x="838200" y="365126"/>
            <a:ext cx="10515600" cy="2352908"/>
          </a:xfrm>
        </p:spPr>
        <p:txBody>
          <a:bodyPr>
            <a:normAutofit fontScale="90000"/>
          </a:bodyPr>
          <a:lstStyle/>
          <a:p>
            <a:pPr marR="0" lvl="0" algn="ctr">
              <a:lnSpc>
                <a:spcPct val="107000"/>
              </a:lnSpc>
              <a:spcBef>
                <a:spcPts val="0"/>
              </a:spcBef>
              <a:spcAft>
                <a:spcPts val="0"/>
              </a:spcAft>
              <a:tabLst>
                <a:tab pos="1371600" algn="l"/>
              </a:tabLst>
            </a:pPr>
            <a:br>
              <a:rPr lang="en-CA" sz="4000" dirty="0">
                <a:effectLst/>
                <a:latin typeface="Calibri" panose="020F0502020204030204" pitchFamily="34" charset="0"/>
                <a:ea typeface="Calibri" panose="020F0502020204030204" pitchFamily="34" charset="0"/>
                <a:cs typeface="Times New Roman" panose="02020603050405020304" pitchFamily="18" charset="0"/>
              </a:rPr>
            </a:br>
            <a:r>
              <a:rPr lang="en-US" sz="4000" b="1" i="1" dirty="0">
                <a:effectLst/>
                <a:latin typeface="Calibri" panose="020F0502020204030204" pitchFamily="34" charset="0"/>
                <a:ea typeface="Times New Roman" panose="02020603050405020304" pitchFamily="18" charset="0"/>
                <a:cs typeface="Calibri" panose="020F0502020204030204" pitchFamily="34" charset="0"/>
              </a:rPr>
              <a:t>Hula Hoop Horseshoe</a:t>
            </a:r>
            <a:br>
              <a:rPr lang="en-US" sz="4000" b="1" i="1" dirty="0">
                <a:latin typeface="Calibri" panose="020F0502020204030204" pitchFamily="34" charset="0"/>
                <a:ea typeface="Times New Roman" panose="02020603050405020304" pitchFamily="18" charset="0"/>
                <a:cs typeface="Calibri" panose="020F0502020204030204" pitchFamily="34" charset="0"/>
              </a:rPr>
            </a:br>
            <a:r>
              <a:rPr lang="en-US" sz="2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https://www.canadago4sport.com/Target1/Hula-Hoop-Horseshoes</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HulaHoopHorseshoes">
            <a:hlinkClick r:id="" action="ppaction://media"/>
            <a:extLst>
              <a:ext uri="{FF2B5EF4-FFF2-40B4-BE49-F238E27FC236}">
                <a16:creationId xmlns:a16="http://schemas.microsoft.com/office/drawing/2014/main" id="{4A12E028-8024-48BC-92F5-71EAAB4AE110}"/>
              </a:ext>
            </a:extLst>
          </p:cNvPr>
          <p:cNvPicPr>
            <a:picLocks noGrp="1" noRot="1" noChangeAspect="1"/>
          </p:cNvPicPr>
          <p:nvPr>
            <p:ph idx="1"/>
            <a:videoFile r:link="rId1"/>
          </p:nvPr>
        </p:nvPicPr>
        <p:blipFill>
          <a:blip r:embed="rId4"/>
          <a:stretch>
            <a:fillRect/>
          </a:stretch>
        </p:blipFill>
        <p:spPr>
          <a:xfrm>
            <a:off x="3652838" y="2516188"/>
            <a:ext cx="4884737" cy="3660775"/>
          </a:xfrm>
          <a:prstGeom prst="rect">
            <a:avLst/>
          </a:prstGeom>
        </p:spPr>
      </p:pic>
      <p:sp>
        <p:nvSpPr>
          <p:cNvPr id="4" name="Footer Placeholder 3">
            <a:extLst>
              <a:ext uri="{FF2B5EF4-FFF2-40B4-BE49-F238E27FC236}">
                <a16:creationId xmlns:a16="http://schemas.microsoft.com/office/drawing/2014/main" id="{B0CA0760-FE8E-412E-AEB0-298C6EFD00F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D773FB2-A56D-4BD0-B772-7A348AAF1C79}"/>
              </a:ext>
            </a:extLst>
          </p:cNvPr>
          <p:cNvSpPr>
            <a:spLocks noGrp="1"/>
          </p:cNvSpPr>
          <p:nvPr>
            <p:ph type="sldNum" sz="quarter" idx="12"/>
          </p:nvPr>
        </p:nvSpPr>
        <p:spPr/>
        <p:txBody>
          <a:bodyPr/>
          <a:lstStyle/>
          <a:p>
            <a:fld id="{ADE010BB-8A0A-44C6-A34B-43819450A25B}" type="slidenum">
              <a:rPr lang="en-US" smtClean="0"/>
              <a:t>11</a:t>
            </a:fld>
            <a:endParaRPr lang="en-US"/>
          </a:p>
        </p:txBody>
      </p:sp>
    </p:spTree>
    <p:extLst>
      <p:ext uri="{BB962C8B-B14F-4D97-AF65-F5344CB8AC3E}">
        <p14:creationId xmlns:p14="http://schemas.microsoft.com/office/powerpoint/2010/main" val="156386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39486-FC15-428E-95CE-AD3214F73313}"/>
              </a:ext>
            </a:extLst>
          </p:cNvPr>
          <p:cNvSpPr>
            <a:spLocks noGrp="1"/>
          </p:cNvSpPr>
          <p:nvPr>
            <p:ph type="title"/>
          </p:nvPr>
        </p:nvSpPr>
        <p:spPr>
          <a:xfrm>
            <a:off x="838200" y="365124"/>
            <a:ext cx="10515600" cy="2554245"/>
          </a:xfrm>
        </p:spPr>
        <p:txBody>
          <a:bodyPr>
            <a:normAutofit fontScale="90000"/>
          </a:bodyPr>
          <a:lstStyle/>
          <a:p>
            <a:pPr marR="0" lvl="0" algn="ctr">
              <a:lnSpc>
                <a:spcPct val="107000"/>
              </a:lnSpc>
              <a:spcBef>
                <a:spcPts val="0"/>
              </a:spcBef>
              <a:spcAft>
                <a:spcPts val="0"/>
              </a:spcAft>
              <a:tabLst>
                <a:tab pos="1371600" algn="l"/>
              </a:tabLst>
            </a:pPr>
            <a:r>
              <a:rPr lang="en-US" sz="4000" b="1" dirty="0">
                <a:effectLst/>
                <a:latin typeface="Calibri" panose="020F0502020204030204" pitchFamily="34" charset="0"/>
                <a:ea typeface="Times New Roman" panose="02020603050405020304" pitchFamily="18" charset="0"/>
                <a:cs typeface="Calibri" panose="020F0502020204030204" pitchFamily="34" charset="0"/>
              </a:rPr>
              <a:t>Hula Hoop Horseshoe Race—</a:t>
            </a:r>
            <a:br>
              <a:rPr lang="en-US" sz="4000" b="1" dirty="0">
                <a:effectLst/>
                <a:latin typeface="Calibri" panose="020F0502020204030204" pitchFamily="34" charset="0"/>
                <a:ea typeface="Times New Roman" panose="02020603050405020304" pitchFamily="18" charset="0"/>
                <a:cs typeface="Calibri" panose="020F0502020204030204" pitchFamily="34" charset="0"/>
              </a:rPr>
            </a:br>
            <a:r>
              <a:rPr lang="en-US" sz="4000" b="1" dirty="0">
                <a:effectLst/>
                <a:latin typeface="Calibri" panose="020F0502020204030204" pitchFamily="34" charset="0"/>
                <a:ea typeface="Times New Roman" panose="02020603050405020304" pitchFamily="18" charset="0"/>
                <a:cs typeface="Calibri" panose="020F0502020204030204" pitchFamily="34" charset="0"/>
              </a:rPr>
              <a:t>Repeat from </a:t>
            </a:r>
            <a:r>
              <a:rPr lang="en-US" sz="4000" b="1" dirty="0">
                <a:latin typeface="Calibri" panose="020F0502020204030204" pitchFamily="34" charset="0"/>
                <a:ea typeface="Times New Roman" panose="02020603050405020304" pitchFamily="18" charset="0"/>
                <a:cs typeface="Calibri" panose="020F0502020204030204" pitchFamily="34" charset="0"/>
              </a:rPr>
              <a:t>previous grades</a:t>
            </a:r>
            <a:br>
              <a:rPr lang="en-US" sz="4000" dirty="0">
                <a:effectLst/>
                <a:latin typeface="Calibri" panose="020F0502020204030204" pitchFamily="34" charset="0"/>
                <a:ea typeface="Times New Roman" panose="02020603050405020304" pitchFamily="18" charset="0"/>
                <a:cs typeface="Calibri" panose="020F0502020204030204" pitchFamily="34" charset="0"/>
              </a:rPr>
            </a:br>
            <a:r>
              <a:rPr lang="en-US" sz="27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t>https://youtu.be/D-lAsMyun3M</a:t>
            </a:r>
            <a:br>
              <a:rPr lang="en-US" sz="27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3"/>
              </a:rPr>
            </a:br>
            <a:r>
              <a:rPr lang="en-US" sz="2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https://www.canadago4sport.com/Target1/Hula-Hoop-Horseshoes-Race</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Hula Hoop Horseshoe Race">
            <a:hlinkClick r:id="" action="ppaction://media"/>
            <a:extLst>
              <a:ext uri="{FF2B5EF4-FFF2-40B4-BE49-F238E27FC236}">
                <a16:creationId xmlns:a16="http://schemas.microsoft.com/office/drawing/2014/main" id="{6BB2269C-A646-43EC-B2A0-5FD825D62890}"/>
              </a:ext>
            </a:extLst>
          </p:cNvPr>
          <p:cNvPicPr>
            <a:picLocks noGrp="1" noRot="1" noChangeAspect="1"/>
          </p:cNvPicPr>
          <p:nvPr>
            <p:ph idx="1"/>
            <a:videoFile r:link="rId1"/>
          </p:nvPr>
        </p:nvPicPr>
        <p:blipFill>
          <a:blip r:embed="rId4"/>
          <a:stretch>
            <a:fillRect/>
          </a:stretch>
        </p:blipFill>
        <p:spPr>
          <a:xfrm>
            <a:off x="2968625" y="2659063"/>
            <a:ext cx="6254750" cy="3517900"/>
          </a:xfrm>
          <a:prstGeom prst="rect">
            <a:avLst/>
          </a:prstGeom>
        </p:spPr>
      </p:pic>
      <p:sp>
        <p:nvSpPr>
          <p:cNvPr id="4" name="Footer Placeholder 3">
            <a:extLst>
              <a:ext uri="{FF2B5EF4-FFF2-40B4-BE49-F238E27FC236}">
                <a16:creationId xmlns:a16="http://schemas.microsoft.com/office/drawing/2014/main" id="{1447B13A-F96D-43DC-9499-5D0C77996F7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70A7395-5026-4124-B97A-5D999A251C22}"/>
              </a:ext>
            </a:extLst>
          </p:cNvPr>
          <p:cNvSpPr>
            <a:spLocks noGrp="1"/>
          </p:cNvSpPr>
          <p:nvPr>
            <p:ph type="sldNum" sz="quarter" idx="12"/>
          </p:nvPr>
        </p:nvSpPr>
        <p:spPr/>
        <p:txBody>
          <a:bodyPr/>
          <a:lstStyle/>
          <a:p>
            <a:fld id="{ADE010BB-8A0A-44C6-A34B-43819450A25B}" type="slidenum">
              <a:rPr lang="en-US" smtClean="0"/>
              <a:t>12</a:t>
            </a:fld>
            <a:endParaRPr lang="en-US"/>
          </a:p>
        </p:txBody>
      </p:sp>
    </p:spTree>
    <p:extLst>
      <p:ext uri="{BB962C8B-B14F-4D97-AF65-F5344CB8AC3E}">
        <p14:creationId xmlns:p14="http://schemas.microsoft.com/office/powerpoint/2010/main" val="189667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0B300-A4BF-4888-80DF-4BAD3005F829}"/>
              </a:ext>
            </a:extLst>
          </p:cNvPr>
          <p:cNvSpPr>
            <a:spLocks noGrp="1"/>
          </p:cNvSpPr>
          <p:nvPr>
            <p:ph type="title"/>
          </p:nvPr>
        </p:nvSpPr>
        <p:spPr/>
        <p:txBody>
          <a:bodyPr>
            <a:normAutofit/>
          </a:bodyPr>
          <a:lstStyle/>
          <a:p>
            <a:pPr algn="ctr"/>
            <a:r>
              <a:rPr lang="en-CA" b="1" dirty="0"/>
              <a:t>Hidden Treasure</a:t>
            </a:r>
            <a:br>
              <a:rPr lang="en-CA" dirty="0"/>
            </a:br>
            <a:r>
              <a:rPr lang="en-CA" sz="2200" dirty="0">
                <a:hlinkClick r:id="rId3"/>
              </a:rPr>
              <a:t>https://www.canadago4sport.com/Target1/Hidden-Treasurer</a:t>
            </a:r>
            <a:endParaRPr lang="en-US" sz="2200" dirty="0"/>
          </a:p>
        </p:txBody>
      </p:sp>
      <p:pic>
        <p:nvPicPr>
          <p:cNvPr id="6" name="Online Media 5" title="Find Hidden Gold">
            <a:hlinkClick r:id="" action="ppaction://media"/>
            <a:extLst>
              <a:ext uri="{FF2B5EF4-FFF2-40B4-BE49-F238E27FC236}">
                <a16:creationId xmlns:a16="http://schemas.microsoft.com/office/drawing/2014/main" id="{7D733F08-7F52-4525-B9B6-43A71CED68AC}"/>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0BCF4A22-AA12-4ACF-A920-EB8EE2A179F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F4BA014-D49F-42F1-BFF4-B0A4D3FE2D12}"/>
              </a:ext>
            </a:extLst>
          </p:cNvPr>
          <p:cNvSpPr>
            <a:spLocks noGrp="1"/>
          </p:cNvSpPr>
          <p:nvPr>
            <p:ph type="sldNum" sz="quarter" idx="12"/>
          </p:nvPr>
        </p:nvSpPr>
        <p:spPr/>
        <p:txBody>
          <a:bodyPr/>
          <a:lstStyle/>
          <a:p>
            <a:fld id="{ADE010BB-8A0A-44C6-A34B-43819450A25B}" type="slidenum">
              <a:rPr lang="en-US" smtClean="0"/>
              <a:t>13</a:t>
            </a:fld>
            <a:endParaRPr lang="en-US"/>
          </a:p>
        </p:txBody>
      </p:sp>
    </p:spTree>
    <p:extLst>
      <p:ext uri="{BB962C8B-B14F-4D97-AF65-F5344CB8AC3E}">
        <p14:creationId xmlns:p14="http://schemas.microsoft.com/office/powerpoint/2010/main" val="350686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907BB-8611-441F-86FC-1AD1C86C8A6C}"/>
              </a:ext>
            </a:extLst>
          </p:cNvPr>
          <p:cNvSpPr>
            <a:spLocks noGrp="1"/>
          </p:cNvSpPr>
          <p:nvPr>
            <p:ph type="title"/>
          </p:nvPr>
        </p:nvSpPr>
        <p:spPr/>
        <p:txBody>
          <a:bodyPr>
            <a:normAutofit/>
          </a:bodyPr>
          <a:lstStyle/>
          <a:p>
            <a:pPr algn="ctr"/>
            <a:r>
              <a:rPr lang="en-CA" b="1" dirty="0"/>
              <a:t>Boccia</a:t>
            </a:r>
            <a:br>
              <a:rPr lang="en-CA" dirty="0"/>
            </a:br>
            <a:r>
              <a:rPr lang="en-CA" sz="2200" dirty="0">
                <a:hlinkClick r:id="rId3"/>
              </a:rPr>
              <a:t>https://www.canadago4sport.com/Target1/Boccia</a:t>
            </a:r>
            <a:endParaRPr lang="en-US" dirty="0"/>
          </a:p>
        </p:txBody>
      </p:sp>
      <p:pic>
        <p:nvPicPr>
          <p:cNvPr id="6" name="Online Media 5" title="Boccia">
            <a:hlinkClick r:id="" action="ppaction://media"/>
            <a:extLst>
              <a:ext uri="{FF2B5EF4-FFF2-40B4-BE49-F238E27FC236}">
                <a16:creationId xmlns:a16="http://schemas.microsoft.com/office/drawing/2014/main" id="{8A18CC4A-5BE9-4DB2-8933-508C25B77D9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57CDEADD-6177-4D7F-ADAE-D1FDD773AC7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9971B3B-8C0E-4FA8-8A2C-11D75D67D215}"/>
              </a:ext>
            </a:extLst>
          </p:cNvPr>
          <p:cNvSpPr>
            <a:spLocks noGrp="1"/>
          </p:cNvSpPr>
          <p:nvPr>
            <p:ph type="sldNum" sz="quarter" idx="12"/>
          </p:nvPr>
        </p:nvSpPr>
        <p:spPr/>
        <p:txBody>
          <a:bodyPr/>
          <a:lstStyle/>
          <a:p>
            <a:fld id="{ADE010BB-8A0A-44C6-A34B-43819450A25B}" type="slidenum">
              <a:rPr lang="en-US" smtClean="0"/>
              <a:t>14</a:t>
            </a:fld>
            <a:endParaRPr lang="en-US"/>
          </a:p>
        </p:txBody>
      </p:sp>
    </p:spTree>
    <p:extLst>
      <p:ext uri="{BB962C8B-B14F-4D97-AF65-F5344CB8AC3E}">
        <p14:creationId xmlns:p14="http://schemas.microsoft.com/office/powerpoint/2010/main" val="16205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165ED-B771-4739-8555-DBAF76B51EC7}"/>
              </a:ext>
            </a:extLst>
          </p:cNvPr>
          <p:cNvSpPr>
            <a:spLocks noGrp="1"/>
          </p:cNvSpPr>
          <p:nvPr>
            <p:ph type="title"/>
          </p:nvPr>
        </p:nvSpPr>
        <p:spPr/>
        <p:txBody>
          <a:bodyPr>
            <a:normAutofit/>
          </a:bodyPr>
          <a:lstStyle/>
          <a:p>
            <a:pPr algn="ctr"/>
            <a:r>
              <a:rPr lang="en-CA" b="1" dirty="0"/>
              <a:t>Big Top </a:t>
            </a:r>
            <a:r>
              <a:rPr lang="en-CA" b="1" dirty="0" err="1"/>
              <a:t>Bucketz</a:t>
            </a:r>
            <a:br>
              <a:rPr lang="en-CA" dirty="0"/>
            </a:br>
            <a:r>
              <a:rPr lang="en-CA" sz="2200" dirty="0">
                <a:hlinkClick r:id="rId3"/>
              </a:rPr>
              <a:t>https://www.canadago4sport.com/Target1/Big-Top-Bucketz</a:t>
            </a:r>
            <a:endParaRPr lang="en-US" sz="2200" dirty="0"/>
          </a:p>
        </p:txBody>
      </p:sp>
      <p:pic>
        <p:nvPicPr>
          <p:cNvPr id="6" name="Online Media 5" title="Relay Big Bucketz">
            <a:hlinkClick r:id="" action="ppaction://media"/>
            <a:extLst>
              <a:ext uri="{FF2B5EF4-FFF2-40B4-BE49-F238E27FC236}">
                <a16:creationId xmlns:a16="http://schemas.microsoft.com/office/drawing/2014/main" id="{16EE9688-3828-467C-AE61-5087A52C0EBF}"/>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FC6A833A-12A2-4B8B-B6DC-30A51EBB219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53948D6-FC22-4379-BD47-34963520E7BF}"/>
              </a:ext>
            </a:extLst>
          </p:cNvPr>
          <p:cNvSpPr>
            <a:spLocks noGrp="1"/>
          </p:cNvSpPr>
          <p:nvPr>
            <p:ph type="sldNum" sz="quarter" idx="12"/>
          </p:nvPr>
        </p:nvSpPr>
        <p:spPr/>
        <p:txBody>
          <a:bodyPr/>
          <a:lstStyle/>
          <a:p>
            <a:fld id="{ADE010BB-8A0A-44C6-A34B-43819450A25B}" type="slidenum">
              <a:rPr lang="en-US" smtClean="0"/>
              <a:t>15</a:t>
            </a:fld>
            <a:endParaRPr lang="en-US"/>
          </a:p>
        </p:txBody>
      </p:sp>
    </p:spTree>
    <p:extLst>
      <p:ext uri="{BB962C8B-B14F-4D97-AF65-F5344CB8AC3E}">
        <p14:creationId xmlns:p14="http://schemas.microsoft.com/office/powerpoint/2010/main" val="409041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96CC-68CB-45FC-B257-2DA343890787}"/>
              </a:ext>
            </a:extLst>
          </p:cNvPr>
          <p:cNvSpPr>
            <a:spLocks noGrp="1"/>
          </p:cNvSpPr>
          <p:nvPr>
            <p:ph type="title"/>
          </p:nvPr>
        </p:nvSpPr>
        <p:spPr/>
        <p:txBody>
          <a:bodyPr>
            <a:normAutofit/>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Disc Golf—With </a:t>
            </a:r>
            <a:r>
              <a:rPr lang="en-CA" b="1" dirty="0">
                <a:effectLst/>
                <a:latin typeface="Calibri" panose="020F0502020204030204" pitchFamily="34" charset="0"/>
                <a:ea typeface="Calibri" panose="020F0502020204030204" pitchFamily="34" charset="0"/>
                <a:cs typeface="Calibri" panose="020F0502020204030204" pitchFamily="34" charset="0"/>
              </a:rPr>
              <a:t>Mobile Stands</a:t>
            </a:r>
            <a:br>
              <a:rPr lang="en-CA" b="1" dirty="0">
                <a:effectLst/>
                <a:latin typeface="Calibri" panose="020F0502020204030204" pitchFamily="34" charset="0"/>
                <a:ea typeface="Calibri" panose="020F0502020204030204" pitchFamily="34" charset="0"/>
                <a:cs typeface="Calibri" panose="020F0502020204030204" pitchFamily="34" charset="0"/>
              </a:rPr>
            </a:br>
            <a:r>
              <a:rPr lang="en-CA" sz="2000" b="1" dirty="0">
                <a:effectLst/>
                <a:latin typeface="Calibri" panose="020F0502020204030204" pitchFamily="34" charset="0"/>
                <a:ea typeface="Calibri" panose="020F0502020204030204" pitchFamily="34" charset="0"/>
                <a:cs typeface="Calibri" panose="020F0502020204030204" pitchFamily="34" charset="0"/>
                <a:hlinkClick r:id="rId3"/>
              </a:rPr>
              <a:t>https://www.canadago4sport.com/Target1/Disc-Golf-with-Mobile-Goals</a:t>
            </a:r>
            <a:endParaRPr lang="en-US" dirty="0"/>
          </a:p>
        </p:txBody>
      </p:sp>
      <p:sp>
        <p:nvSpPr>
          <p:cNvPr id="4" name="Footer Placeholder 3">
            <a:extLst>
              <a:ext uri="{FF2B5EF4-FFF2-40B4-BE49-F238E27FC236}">
                <a16:creationId xmlns:a16="http://schemas.microsoft.com/office/drawing/2014/main" id="{56A974FF-FE26-49D7-BF58-4D0752FBDD30}"/>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14B5141-9A64-4E37-B737-38F823E2D850}"/>
              </a:ext>
            </a:extLst>
          </p:cNvPr>
          <p:cNvSpPr>
            <a:spLocks noGrp="1"/>
          </p:cNvSpPr>
          <p:nvPr>
            <p:ph type="sldNum" sz="quarter" idx="12"/>
          </p:nvPr>
        </p:nvSpPr>
        <p:spPr/>
        <p:txBody>
          <a:bodyPr/>
          <a:lstStyle/>
          <a:p>
            <a:fld id="{ADE010BB-8A0A-44C6-A34B-43819450A25B}" type="slidenum">
              <a:rPr lang="en-US" smtClean="0"/>
              <a:t>16</a:t>
            </a:fld>
            <a:endParaRPr lang="en-US"/>
          </a:p>
        </p:txBody>
      </p:sp>
      <p:pic>
        <p:nvPicPr>
          <p:cNvPr id="8" name="Online Media 7" title="Disc Golf with Targets">
            <a:hlinkClick r:id="" action="ppaction://media"/>
            <a:extLst>
              <a:ext uri="{FF2B5EF4-FFF2-40B4-BE49-F238E27FC236}">
                <a16:creationId xmlns:a16="http://schemas.microsoft.com/office/drawing/2014/main" id="{8B06F05D-4DFB-4DDC-BCB7-4C436F1EE019}"/>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312170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996CC-68CB-45FC-B257-2DA343890787}"/>
              </a:ext>
            </a:extLst>
          </p:cNvPr>
          <p:cNvSpPr>
            <a:spLocks noGrp="1"/>
          </p:cNvSpPr>
          <p:nvPr>
            <p:ph type="title"/>
          </p:nvPr>
        </p:nvSpPr>
        <p:spPr/>
        <p:txBody>
          <a:bodyPr>
            <a:normAutofit/>
          </a:bodyPr>
          <a:lstStyle/>
          <a:p>
            <a:pPr algn="ctr"/>
            <a:r>
              <a:rPr lang="en-US" b="1" dirty="0">
                <a:effectLst/>
                <a:latin typeface="Calibri" panose="020F0502020204030204" pitchFamily="34" charset="0"/>
                <a:ea typeface="Calibri" panose="020F0502020204030204" pitchFamily="34" charset="0"/>
                <a:cs typeface="Calibri" panose="020F0502020204030204" pitchFamily="34" charset="0"/>
              </a:rPr>
              <a:t>Disc Golf—With Natural Goals</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dirty="0">
                <a:hlinkClick r:id="rId3"/>
              </a:rPr>
              <a:t>https://www.canadago4sport.com/Target1/Disc-Golf-with-Natural-Goals</a:t>
            </a:r>
            <a:endParaRPr lang="en-US" sz="1800" dirty="0"/>
          </a:p>
        </p:txBody>
      </p:sp>
      <p:sp>
        <p:nvSpPr>
          <p:cNvPr id="4" name="Footer Placeholder 3">
            <a:extLst>
              <a:ext uri="{FF2B5EF4-FFF2-40B4-BE49-F238E27FC236}">
                <a16:creationId xmlns:a16="http://schemas.microsoft.com/office/drawing/2014/main" id="{56A974FF-FE26-49D7-BF58-4D0752FBDD30}"/>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14B5141-9A64-4E37-B737-38F823E2D850}"/>
              </a:ext>
            </a:extLst>
          </p:cNvPr>
          <p:cNvSpPr>
            <a:spLocks noGrp="1"/>
          </p:cNvSpPr>
          <p:nvPr>
            <p:ph type="sldNum" sz="quarter" idx="12"/>
          </p:nvPr>
        </p:nvSpPr>
        <p:spPr/>
        <p:txBody>
          <a:bodyPr/>
          <a:lstStyle/>
          <a:p>
            <a:fld id="{ADE010BB-8A0A-44C6-A34B-43819450A25B}" type="slidenum">
              <a:rPr lang="en-US" smtClean="0"/>
              <a:t>17</a:t>
            </a:fld>
            <a:endParaRPr lang="en-US"/>
          </a:p>
        </p:txBody>
      </p:sp>
      <p:pic>
        <p:nvPicPr>
          <p:cNvPr id="9" name="Online Media 8" title="Natural Disc Golf">
            <a:hlinkClick r:id="" action="ppaction://media"/>
            <a:extLst>
              <a:ext uri="{FF2B5EF4-FFF2-40B4-BE49-F238E27FC236}">
                <a16:creationId xmlns:a16="http://schemas.microsoft.com/office/drawing/2014/main" id="{73EABA67-CDA7-4057-BB03-B7BCB0355166}"/>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211480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3D77D-6AC8-4C1F-98A5-AA6BE83E0035}"/>
              </a:ext>
            </a:extLst>
          </p:cNvPr>
          <p:cNvSpPr>
            <a:spLocks noGrp="1"/>
          </p:cNvSpPr>
          <p:nvPr>
            <p:ph type="title"/>
          </p:nvPr>
        </p:nvSpPr>
        <p:spPr/>
        <p:txBody>
          <a:bodyPr/>
          <a:lstStyle/>
          <a:p>
            <a:pPr algn="ctr"/>
            <a:r>
              <a:rPr lang="en-US" b="1" dirty="0" err="1">
                <a:effectLst/>
                <a:latin typeface="Calibri" panose="020F0502020204030204" pitchFamily="34" charset="0"/>
                <a:ea typeface="Calibri" panose="020F0502020204030204" pitchFamily="34" charset="0"/>
                <a:cs typeface="Calibri" panose="020F0502020204030204" pitchFamily="34" charset="0"/>
              </a:rPr>
              <a:t>TripleShot</a:t>
            </a:r>
            <a:r>
              <a:rPr lang="en-US" b="1" dirty="0">
                <a:effectLst/>
                <a:latin typeface="Calibri" panose="020F0502020204030204" pitchFamily="34" charset="0"/>
                <a:ea typeface="Calibri" panose="020F0502020204030204" pitchFamily="34" charset="0"/>
                <a:cs typeface="Calibri" panose="020F0502020204030204" pitchFamily="34" charset="0"/>
              </a:rPr>
              <a:t> Disc Target </a:t>
            </a:r>
            <a:br>
              <a:rPr lang="en-US" sz="1800" dirty="0">
                <a:effectLst/>
                <a:latin typeface="Calibri" panose="020F0502020204030204" pitchFamily="34" charset="0"/>
                <a:ea typeface="Calibri" panose="020F0502020204030204" pitchFamily="34" charset="0"/>
                <a:cs typeface="Calibri" panose="020F0502020204030204" pitchFamily="34" charset="0"/>
              </a:rPr>
            </a:b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https://www.gophersport.com/sports/disc-golf/tripleshot-disc-target-set?item=169024</a:t>
            </a:r>
            <a:endParaRPr lang="en-US" dirty="0"/>
          </a:p>
        </p:txBody>
      </p:sp>
      <p:pic>
        <p:nvPicPr>
          <p:cNvPr id="11" name="Online Media 10" title="TripleShot Disc Target Set">
            <a:hlinkClick r:id="" action="ppaction://media"/>
            <a:extLst>
              <a:ext uri="{FF2B5EF4-FFF2-40B4-BE49-F238E27FC236}">
                <a16:creationId xmlns:a16="http://schemas.microsoft.com/office/drawing/2014/main" id="{F5890768-39CC-46A5-9C0E-5F07103BA172}"/>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AF5E48B5-4261-4E66-BFA7-D9FCE309F55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7C17A04-FD65-41B0-A5C1-ADC71A98481E}"/>
              </a:ext>
            </a:extLst>
          </p:cNvPr>
          <p:cNvSpPr>
            <a:spLocks noGrp="1"/>
          </p:cNvSpPr>
          <p:nvPr>
            <p:ph type="sldNum" sz="quarter" idx="12"/>
          </p:nvPr>
        </p:nvSpPr>
        <p:spPr/>
        <p:txBody>
          <a:bodyPr/>
          <a:lstStyle/>
          <a:p>
            <a:fld id="{ADE010BB-8A0A-44C6-A34B-43819450A25B}" type="slidenum">
              <a:rPr lang="en-US" smtClean="0"/>
              <a:t>18</a:t>
            </a:fld>
            <a:endParaRPr lang="en-US"/>
          </a:p>
        </p:txBody>
      </p:sp>
    </p:spTree>
    <p:extLst>
      <p:ext uri="{BB962C8B-B14F-4D97-AF65-F5344CB8AC3E}">
        <p14:creationId xmlns:p14="http://schemas.microsoft.com/office/powerpoint/2010/main" val="253845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5A8F7-8291-4479-9854-67952B345BFA}"/>
              </a:ext>
            </a:extLst>
          </p:cNvPr>
          <p:cNvSpPr>
            <a:spLocks noGrp="1"/>
          </p:cNvSpPr>
          <p:nvPr>
            <p:ph type="title"/>
          </p:nvPr>
        </p:nvSpPr>
        <p:spPr/>
        <p:txBody>
          <a:bodyPr>
            <a:normAutofit/>
          </a:bodyPr>
          <a:lstStyle/>
          <a:p>
            <a:pPr algn="ctr"/>
            <a:r>
              <a:rPr lang="en-CA" sz="3600" b="1" i="1" dirty="0" err="1"/>
              <a:t>Kickpar</a:t>
            </a:r>
            <a:br>
              <a:rPr lang="en-CA" dirty="0"/>
            </a:br>
            <a:r>
              <a:rPr lang="en-US" sz="2700" dirty="0">
                <a:hlinkClick r:id="rId3"/>
              </a:rPr>
              <a:t>https://www.canadago4sport.com/Target1/Kickpar</a:t>
            </a:r>
            <a:endParaRPr lang="en-US" sz="2700" dirty="0"/>
          </a:p>
        </p:txBody>
      </p:sp>
      <p:pic>
        <p:nvPicPr>
          <p:cNvPr id="6" name="Online Media 5" title="KickPar">
            <a:hlinkClick r:id="" action="ppaction://media"/>
            <a:extLst>
              <a:ext uri="{FF2B5EF4-FFF2-40B4-BE49-F238E27FC236}">
                <a16:creationId xmlns:a16="http://schemas.microsoft.com/office/drawing/2014/main" id="{B45F9E4E-0745-4627-A209-73F65D2C1ECE}"/>
              </a:ext>
            </a:extLst>
          </p:cNvPr>
          <p:cNvPicPr>
            <a:picLocks noGrp="1" noRot="1" noChangeAspect="1"/>
          </p:cNvPicPr>
          <p:nvPr>
            <p:ph sz="half" idx="1"/>
            <a:videoFile r:link="rId1"/>
          </p:nvPr>
        </p:nvPicPr>
        <p:blipFill>
          <a:blip r:embed="rId4"/>
          <a:stretch>
            <a:fillRect/>
          </a:stretch>
        </p:blipFill>
        <p:spPr>
          <a:xfrm>
            <a:off x="838200" y="2543175"/>
            <a:ext cx="5181600" cy="2914650"/>
          </a:xfrm>
          <a:prstGeom prst="rect">
            <a:avLst/>
          </a:prstGeom>
        </p:spPr>
      </p:pic>
      <p:pic>
        <p:nvPicPr>
          <p:cNvPr id="7" name="Content Placeholder 6">
            <a:extLst>
              <a:ext uri="{FF2B5EF4-FFF2-40B4-BE49-F238E27FC236}">
                <a16:creationId xmlns:a16="http://schemas.microsoft.com/office/drawing/2014/main" id="{0848EE60-6753-4428-A159-F3F8DF68E124}"/>
              </a:ext>
            </a:extLst>
          </p:cNvPr>
          <p:cNvPicPr>
            <a:picLocks noGrp="1" noChangeAspect="1"/>
          </p:cNvPicPr>
          <p:nvPr>
            <p:ph sz="half" idx="2"/>
          </p:nvPr>
        </p:nvPicPr>
        <p:blipFill>
          <a:blip r:embed="rId5"/>
          <a:stretch>
            <a:fillRect/>
          </a:stretch>
        </p:blipFill>
        <p:spPr>
          <a:xfrm>
            <a:off x="6172200" y="2058194"/>
            <a:ext cx="5181600" cy="3886200"/>
          </a:xfrm>
          <a:prstGeom prst="rect">
            <a:avLst/>
          </a:prstGeom>
        </p:spPr>
      </p:pic>
      <p:sp>
        <p:nvSpPr>
          <p:cNvPr id="4" name="Footer Placeholder 3">
            <a:extLst>
              <a:ext uri="{FF2B5EF4-FFF2-40B4-BE49-F238E27FC236}">
                <a16:creationId xmlns:a16="http://schemas.microsoft.com/office/drawing/2014/main" id="{8887596C-26DE-41CC-977C-1CA567CD069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AE35E926-9CF3-4486-ACFF-220F8680CEF8}"/>
              </a:ext>
            </a:extLst>
          </p:cNvPr>
          <p:cNvSpPr>
            <a:spLocks noGrp="1"/>
          </p:cNvSpPr>
          <p:nvPr>
            <p:ph type="sldNum" sz="quarter" idx="12"/>
          </p:nvPr>
        </p:nvSpPr>
        <p:spPr/>
        <p:txBody>
          <a:bodyPr/>
          <a:lstStyle/>
          <a:p>
            <a:fld id="{ADE010BB-8A0A-44C6-A34B-43819450A25B}" type="slidenum">
              <a:rPr lang="en-US" smtClean="0"/>
              <a:t>19</a:t>
            </a:fld>
            <a:endParaRPr lang="en-US"/>
          </a:p>
        </p:txBody>
      </p:sp>
    </p:spTree>
    <p:extLst>
      <p:ext uri="{BB962C8B-B14F-4D97-AF65-F5344CB8AC3E}">
        <p14:creationId xmlns:p14="http://schemas.microsoft.com/office/powerpoint/2010/main" val="96881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315E8-C60A-4C8C-8001-B4DCB4EA0932}"/>
              </a:ext>
            </a:extLst>
          </p:cNvPr>
          <p:cNvSpPr>
            <a:spLocks noGrp="1"/>
          </p:cNvSpPr>
          <p:nvPr>
            <p:ph type="title"/>
          </p:nvPr>
        </p:nvSpPr>
        <p:spPr/>
        <p:txBody>
          <a:bodyPr/>
          <a:lstStyle/>
          <a:p>
            <a:pPr algn="ctr"/>
            <a:r>
              <a:rPr lang="en-CA" b="1" dirty="0"/>
              <a:t>COVID-19: PHE Canada</a:t>
            </a:r>
            <a:endParaRPr lang="en-US" b="1" dirty="0"/>
          </a:p>
        </p:txBody>
      </p:sp>
      <p:sp>
        <p:nvSpPr>
          <p:cNvPr id="4" name="Footer Placeholder 3">
            <a:extLst>
              <a:ext uri="{FF2B5EF4-FFF2-40B4-BE49-F238E27FC236}">
                <a16:creationId xmlns:a16="http://schemas.microsoft.com/office/drawing/2014/main" id="{2DCBB81A-2CCB-469B-8DBF-3CBF93F7511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34BEE3A2-9873-4A83-A64F-A3AE095F559B}"/>
              </a:ext>
            </a:extLst>
          </p:cNvPr>
          <p:cNvSpPr>
            <a:spLocks noGrp="1"/>
          </p:cNvSpPr>
          <p:nvPr>
            <p:ph type="sldNum" sz="quarter" idx="12"/>
          </p:nvPr>
        </p:nvSpPr>
        <p:spPr/>
        <p:txBody>
          <a:bodyPr/>
          <a:lstStyle/>
          <a:p>
            <a:fld id="{ADE010BB-8A0A-44C6-A34B-43819450A25B}" type="slidenum">
              <a:rPr lang="en-US" smtClean="0"/>
              <a:t>2</a:t>
            </a:fld>
            <a:endParaRPr lang="en-US"/>
          </a:p>
        </p:txBody>
      </p:sp>
      <p:pic>
        <p:nvPicPr>
          <p:cNvPr id="11" name="Content Placeholder 10">
            <a:hlinkClick r:id="rId2"/>
            <a:extLst>
              <a:ext uri="{FF2B5EF4-FFF2-40B4-BE49-F238E27FC236}">
                <a16:creationId xmlns:a16="http://schemas.microsoft.com/office/drawing/2014/main" id="{0990A378-F59B-4187-80FE-367AAC6B74E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31677" y="1348087"/>
            <a:ext cx="3728646" cy="4854043"/>
          </a:xfrm>
        </p:spPr>
      </p:pic>
    </p:spTree>
    <p:extLst>
      <p:ext uri="{BB962C8B-B14F-4D97-AF65-F5344CB8AC3E}">
        <p14:creationId xmlns:p14="http://schemas.microsoft.com/office/powerpoint/2010/main" val="336491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384A3-BD74-4342-A8F9-F9942D9F315F}"/>
              </a:ext>
            </a:extLst>
          </p:cNvPr>
          <p:cNvSpPr>
            <a:spLocks noGrp="1"/>
          </p:cNvSpPr>
          <p:nvPr>
            <p:ph type="title"/>
          </p:nvPr>
        </p:nvSpPr>
        <p:spPr>
          <a:xfrm>
            <a:off x="838200" y="136525"/>
            <a:ext cx="10515600" cy="1868444"/>
          </a:xfrm>
        </p:spPr>
        <p:txBody>
          <a:bodyPr>
            <a:noAutofit/>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Seven Degree (use ToppleTubes instead of foam pins or water bottles)</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https://www.canadago4sport.com/Target1/Seven-Degree</a:t>
            </a:r>
            <a:endParaRPr lang="en-US" sz="2000" b="1" dirty="0"/>
          </a:p>
        </p:txBody>
      </p:sp>
      <p:sp>
        <p:nvSpPr>
          <p:cNvPr id="4" name="Footer Placeholder 3">
            <a:extLst>
              <a:ext uri="{FF2B5EF4-FFF2-40B4-BE49-F238E27FC236}">
                <a16:creationId xmlns:a16="http://schemas.microsoft.com/office/drawing/2014/main" id="{1CECC97A-FEA5-4CB6-90F0-2F32CCF7ACA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3224EEF-A76D-4C25-86FB-9B9AEDAF173D}"/>
              </a:ext>
            </a:extLst>
          </p:cNvPr>
          <p:cNvSpPr>
            <a:spLocks noGrp="1"/>
          </p:cNvSpPr>
          <p:nvPr>
            <p:ph type="sldNum" sz="quarter" idx="12"/>
          </p:nvPr>
        </p:nvSpPr>
        <p:spPr/>
        <p:txBody>
          <a:bodyPr/>
          <a:lstStyle/>
          <a:p>
            <a:fld id="{ADE010BB-8A0A-44C6-A34B-43819450A25B}" type="slidenum">
              <a:rPr lang="en-US" smtClean="0"/>
              <a:t>20</a:t>
            </a:fld>
            <a:endParaRPr lang="en-US"/>
          </a:p>
        </p:txBody>
      </p:sp>
      <p:pic>
        <p:nvPicPr>
          <p:cNvPr id="9" name="Online Media 8" title="SevenDegree">
            <a:hlinkClick r:id="" action="ppaction://media"/>
            <a:extLst>
              <a:ext uri="{FF2B5EF4-FFF2-40B4-BE49-F238E27FC236}">
                <a16:creationId xmlns:a16="http://schemas.microsoft.com/office/drawing/2014/main" id="{663A491D-22B0-448C-97DF-3764A17213A7}"/>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221519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940A7-D686-4FE8-B12F-AE9884841F78}"/>
              </a:ext>
            </a:extLst>
          </p:cNvPr>
          <p:cNvSpPr>
            <a:spLocks noGrp="1"/>
          </p:cNvSpPr>
          <p:nvPr>
            <p:ph type="title"/>
          </p:nvPr>
        </p:nvSpPr>
        <p:spPr/>
        <p:txBody>
          <a:bodyPr>
            <a:normAutofit/>
          </a:bodyPr>
          <a:lstStyle/>
          <a:p>
            <a:pPr algn="ctr"/>
            <a:r>
              <a:rPr lang="en-CA" b="1" dirty="0"/>
              <a:t>Thin Pin Guard</a:t>
            </a:r>
            <a:br>
              <a:rPr lang="en-CA" dirty="0"/>
            </a:br>
            <a:r>
              <a:rPr lang="en-CA" sz="2200" dirty="0">
                <a:hlinkClick r:id="rId3"/>
              </a:rPr>
              <a:t>https://www.canadago4sport.com/Target1/Team-Thin-Pin-Guard</a:t>
            </a:r>
            <a:endParaRPr lang="en-US" sz="2200" dirty="0"/>
          </a:p>
        </p:txBody>
      </p:sp>
      <p:pic>
        <p:nvPicPr>
          <p:cNvPr id="6" name="Online Media 5" title="Thinpin Knockdown">
            <a:hlinkClick r:id="" action="ppaction://media"/>
            <a:extLst>
              <a:ext uri="{FF2B5EF4-FFF2-40B4-BE49-F238E27FC236}">
                <a16:creationId xmlns:a16="http://schemas.microsoft.com/office/drawing/2014/main" id="{BACF889E-6B45-4227-B8A5-CB8CC997F31C}"/>
              </a:ext>
            </a:extLst>
          </p:cNvPr>
          <p:cNvPicPr>
            <a:picLocks noGrp="1" noRot="1" noChangeAspect="1"/>
          </p:cNvPicPr>
          <p:nvPr>
            <p:ph idx="1"/>
            <a:videoFile r:link="rId1"/>
          </p:nvPr>
        </p:nvPicPr>
        <p:blipFill>
          <a:blip r:embed="rId4"/>
          <a:stretch>
            <a:fillRect/>
          </a:stretch>
        </p:blipFill>
        <p:spPr>
          <a:xfrm>
            <a:off x="3192463" y="1825625"/>
            <a:ext cx="5805487" cy="4351338"/>
          </a:xfrm>
          <a:prstGeom prst="rect">
            <a:avLst/>
          </a:prstGeom>
        </p:spPr>
      </p:pic>
      <p:sp>
        <p:nvSpPr>
          <p:cNvPr id="4" name="Footer Placeholder 3">
            <a:extLst>
              <a:ext uri="{FF2B5EF4-FFF2-40B4-BE49-F238E27FC236}">
                <a16:creationId xmlns:a16="http://schemas.microsoft.com/office/drawing/2014/main" id="{E6C80D15-7B98-46C4-BAC4-DF3C06F4740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3243EA69-D2E1-41AF-851F-07C8D9E334FB}"/>
              </a:ext>
            </a:extLst>
          </p:cNvPr>
          <p:cNvSpPr>
            <a:spLocks noGrp="1"/>
          </p:cNvSpPr>
          <p:nvPr>
            <p:ph type="sldNum" sz="quarter" idx="12"/>
          </p:nvPr>
        </p:nvSpPr>
        <p:spPr/>
        <p:txBody>
          <a:bodyPr/>
          <a:lstStyle/>
          <a:p>
            <a:fld id="{ADE010BB-8A0A-44C6-A34B-43819450A25B}" type="slidenum">
              <a:rPr lang="en-US" smtClean="0"/>
              <a:t>21</a:t>
            </a:fld>
            <a:endParaRPr lang="en-US"/>
          </a:p>
        </p:txBody>
      </p:sp>
    </p:spTree>
    <p:extLst>
      <p:ext uri="{BB962C8B-B14F-4D97-AF65-F5344CB8AC3E}">
        <p14:creationId xmlns:p14="http://schemas.microsoft.com/office/powerpoint/2010/main" val="309456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44C30-C6E8-4CD2-8452-4B76D82EC46F}"/>
              </a:ext>
            </a:extLst>
          </p:cNvPr>
          <p:cNvSpPr>
            <a:spLocks noGrp="1"/>
          </p:cNvSpPr>
          <p:nvPr>
            <p:ph type="title"/>
          </p:nvPr>
        </p:nvSpPr>
        <p:spPr/>
        <p:txBody>
          <a:bodyPr>
            <a:normAutofit/>
          </a:bodyPr>
          <a:lstStyle/>
          <a:p>
            <a:pPr algn="ctr"/>
            <a:r>
              <a:rPr lang="en-CA" b="1" dirty="0"/>
              <a:t>Frog Fling</a:t>
            </a:r>
            <a:br>
              <a:rPr lang="en-CA" dirty="0"/>
            </a:br>
            <a:r>
              <a:rPr lang="en-CA" sz="2200" dirty="0">
                <a:hlinkClick r:id="rId3"/>
              </a:rPr>
              <a:t>https://www.canadago4sport.com/Target1/Frog-Fling</a:t>
            </a:r>
            <a:endParaRPr lang="en-US" dirty="0"/>
          </a:p>
        </p:txBody>
      </p:sp>
      <p:pic>
        <p:nvPicPr>
          <p:cNvPr id="6" name="Online Media 5" title="Frog Fling">
            <a:hlinkClick r:id="" action="ppaction://media"/>
            <a:extLst>
              <a:ext uri="{FF2B5EF4-FFF2-40B4-BE49-F238E27FC236}">
                <a16:creationId xmlns:a16="http://schemas.microsoft.com/office/drawing/2014/main" id="{80BC9186-290A-474C-83A6-2D400E4B56CF}"/>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F7DF8A8B-4648-4DCD-A408-FAC3AE936A5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F128766-39BB-4265-BE38-EB7D7D73DCB6}"/>
              </a:ext>
            </a:extLst>
          </p:cNvPr>
          <p:cNvSpPr>
            <a:spLocks noGrp="1"/>
          </p:cNvSpPr>
          <p:nvPr>
            <p:ph type="sldNum" sz="quarter" idx="12"/>
          </p:nvPr>
        </p:nvSpPr>
        <p:spPr/>
        <p:txBody>
          <a:bodyPr/>
          <a:lstStyle/>
          <a:p>
            <a:fld id="{ADE010BB-8A0A-44C6-A34B-43819450A25B}" type="slidenum">
              <a:rPr lang="en-US" smtClean="0"/>
              <a:t>22</a:t>
            </a:fld>
            <a:endParaRPr lang="en-US"/>
          </a:p>
        </p:txBody>
      </p:sp>
    </p:spTree>
    <p:extLst>
      <p:ext uri="{BB962C8B-B14F-4D97-AF65-F5344CB8AC3E}">
        <p14:creationId xmlns:p14="http://schemas.microsoft.com/office/powerpoint/2010/main" val="7507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8C6F-C36C-402C-8488-3C2080B188B7}"/>
              </a:ext>
            </a:extLst>
          </p:cNvPr>
          <p:cNvSpPr>
            <a:spLocks noGrp="1"/>
          </p:cNvSpPr>
          <p:nvPr>
            <p:ph type="title"/>
          </p:nvPr>
        </p:nvSpPr>
        <p:spPr/>
        <p:txBody>
          <a:bodyPr>
            <a:normAutofit fontScale="90000"/>
          </a:bodyPr>
          <a:lstStyle/>
          <a:p>
            <a:pPr algn="ctr"/>
            <a:br>
              <a:rPr lang="en-US" dirty="0"/>
            </a:br>
            <a:r>
              <a:rPr lang="en-US" b="1" dirty="0"/>
              <a:t>Balance Buster</a:t>
            </a:r>
            <a:br>
              <a:rPr lang="en-US" dirty="0"/>
            </a:br>
            <a:r>
              <a:rPr lang="en-US" sz="2200" dirty="0">
                <a:hlinkClick r:id="rId3"/>
              </a:rPr>
              <a:t>https://www.canadago4sport.com/Target1/Balance-Buster</a:t>
            </a:r>
            <a:br>
              <a:rPr lang="en-US" dirty="0"/>
            </a:br>
            <a:endParaRPr lang="en-US" dirty="0"/>
          </a:p>
        </p:txBody>
      </p:sp>
      <p:pic>
        <p:nvPicPr>
          <p:cNvPr id="6" name="Online Media 5" title="BalanceBuster">
            <a:hlinkClick r:id="" action="ppaction://media"/>
            <a:extLst>
              <a:ext uri="{FF2B5EF4-FFF2-40B4-BE49-F238E27FC236}">
                <a16:creationId xmlns:a16="http://schemas.microsoft.com/office/drawing/2014/main" id="{1EC2CB08-07F3-42F1-BA5F-8914C33E78DB}"/>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970F779B-D141-40CB-977F-EB53AD37A3C4}"/>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A6A19F6-6A51-4850-85ED-3F13E17153B8}"/>
              </a:ext>
            </a:extLst>
          </p:cNvPr>
          <p:cNvSpPr>
            <a:spLocks noGrp="1"/>
          </p:cNvSpPr>
          <p:nvPr>
            <p:ph type="sldNum" sz="quarter" idx="12"/>
          </p:nvPr>
        </p:nvSpPr>
        <p:spPr/>
        <p:txBody>
          <a:bodyPr/>
          <a:lstStyle/>
          <a:p>
            <a:fld id="{ADE010BB-8A0A-44C6-A34B-43819450A25B}" type="slidenum">
              <a:rPr lang="en-US" smtClean="0"/>
              <a:t>23</a:t>
            </a:fld>
            <a:endParaRPr lang="en-US"/>
          </a:p>
        </p:txBody>
      </p:sp>
    </p:spTree>
    <p:extLst>
      <p:ext uri="{BB962C8B-B14F-4D97-AF65-F5344CB8AC3E}">
        <p14:creationId xmlns:p14="http://schemas.microsoft.com/office/powerpoint/2010/main" val="421979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AF4-FECA-4D80-BB3C-92166484C89F}"/>
              </a:ext>
            </a:extLst>
          </p:cNvPr>
          <p:cNvSpPr>
            <a:spLocks noGrp="1"/>
          </p:cNvSpPr>
          <p:nvPr>
            <p:ph type="title"/>
          </p:nvPr>
        </p:nvSpPr>
        <p:spPr/>
        <p:txBody>
          <a:bodyPr>
            <a:normAutofit/>
          </a:bodyPr>
          <a:lstStyle/>
          <a:p>
            <a:pPr algn="ctr"/>
            <a:r>
              <a:rPr lang="en-CA" b="1" dirty="0" err="1"/>
              <a:t>Bubblegum</a:t>
            </a:r>
            <a:r>
              <a:rPr lang="en-CA" b="1" dirty="0"/>
              <a:t> Bulldog Omnikin</a:t>
            </a:r>
            <a:br>
              <a:rPr lang="en-CA" dirty="0"/>
            </a:br>
            <a:r>
              <a:rPr lang="en-CA" sz="2200" dirty="0">
                <a:hlinkClick r:id="rId3"/>
              </a:rPr>
              <a:t>https://www.canadago4sport.com/Target1/Bubblegum-Bulldog-Omnikin</a:t>
            </a:r>
            <a:endParaRPr lang="en-US" sz="2200" dirty="0"/>
          </a:p>
        </p:txBody>
      </p:sp>
      <p:pic>
        <p:nvPicPr>
          <p:cNvPr id="6" name="Online Media 5" title="Bubblegum Bulldog With Omnikin Balls">
            <a:hlinkClick r:id="" action="ppaction://media"/>
            <a:extLst>
              <a:ext uri="{FF2B5EF4-FFF2-40B4-BE49-F238E27FC236}">
                <a16:creationId xmlns:a16="http://schemas.microsoft.com/office/drawing/2014/main" id="{3B95BDDD-35B7-495C-AB54-F68BBF598F9D}"/>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7CE9238B-B227-4B24-93DF-09868C12AD1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E38E446-AD4B-44D9-A761-7A522059A2B9}"/>
              </a:ext>
            </a:extLst>
          </p:cNvPr>
          <p:cNvSpPr>
            <a:spLocks noGrp="1"/>
          </p:cNvSpPr>
          <p:nvPr>
            <p:ph type="sldNum" sz="quarter" idx="12"/>
          </p:nvPr>
        </p:nvSpPr>
        <p:spPr/>
        <p:txBody>
          <a:bodyPr/>
          <a:lstStyle/>
          <a:p>
            <a:fld id="{ADE010BB-8A0A-44C6-A34B-43819450A25B}" type="slidenum">
              <a:rPr lang="en-US" smtClean="0"/>
              <a:t>24</a:t>
            </a:fld>
            <a:endParaRPr lang="en-US"/>
          </a:p>
        </p:txBody>
      </p:sp>
    </p:spTree>
    <p:extLst>
      <p:ext uri="{BB962C8B-B14F-4D97-AF65-F5344CB8AC3E}">
        <p14:creationId xmlns:p14="http://schemas.microsoft.com/office/powerpoint/2010/main" val="404899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03D6-575F-4DD8-8CFD-40B1CD67FE3C}"/>
              </a:ext>
            </a:extLst>
          </p:cNvPr>
          <p:cNvSpPr>
            <a:spLocks noGrp="1"/>
          </p:cNvSpPr>
          <p:nvPr>
            <p:ph type="title"/>
          </p:nvPr>
        </p:nvSpPr>
        <p:spPr/>
        <p:txBody>
          <a:bodyPr>
            <a:normAutofit/>
          </a:bodyPr>
          <a:lstStyle/>
          <a:p>
            <a:pPr algn="ctr"/>
            <a:r>
              <a:rPr lang="en-CA" b="1" dirty="0"/>
              <a:t>Stick it On</a:t>
            </a:r>
            <a:br>
              <a:rPr lang="en-CA" dirty="0"/>
            </a:br>
            <a:r>
              <a:rPr lang="en-CA" sz="2200" dirty="0">
                <a:hlinkClick r:id="rId3"/>
              </a:rPr>
              <a:t>https://www.canadago4sport.com/Target1/StickIt-On</a:t>
            </a:r>
            <a:endParaRPr lang="en-US" dirty="0"/>
          </a:p>
        </p:txBody>
      </p:sp>
      <p:pic>
        <p:nvPicPr>
          <p:cNvPr id="6" name="Online Media 5" title="StickIt On">
            <a:hlinkClick r:id="" action="ppaction://media"/>
            <a:extLst>
              <a:ext uri="{FF2B5EF4-FFF2-40B4-BE49-F238E27FC236}">
                <a16:creationId xmlns:a16="http://schemas.microsoft.com/office/drawing/2014/main" id="{A37B6CA9-6DAC-4E30-B512-EB1205334769}"/>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6BC8BD6B-0A6D-461B-BCB9-1EE430B60C5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6FD180E-ED55-443F-BE59-5B8E2814822E}"/>
              </a:ext>
            </a:extLst>
          </p:cNvPr>
          <p:cNvSpPr>
            <a:spLocks noGrp="1"/>
          </p:cNvSpPr>
          <p:nvPr>
            <p:ph type="sldNum" sz="quarter" idx="12"/>
          </p:nvPr>
        </p:nvSpPr>
        <p:spPr/>
        <p:txBody>
          <a:bodyPr/>
          <a:lstStyle/>
          <a:p>
            <a:fld id="{ADE010BB-8A0A-44C6-A34B-43819450A25B}" type="slidenum">
              <a:rPr lang="en-US" smtClean="0"/>
              <a:t>25</a:t>
            </a:fld>
            <a:endParaRPr lang="en-US"/>
          </a:p>
        </p:txBody>
      </p:sp>
    </p:spTree>
    <p:extLst>
      <p:ext uri="{BB962C8B-B14F-4D97-AF65-F5344CB8AC3E}">
        <p14:creationId xmlns:p14="http://schemas.microsoft.com/office/powerpoint/2010/main" val="3971808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E1433-E236-4188-B063-235E91B23D84}"/>
              </a:ext>
            </a:extLst>
          </p:cNvPr>
          <p:cNvSpPr>
            <a:spLocks noGrp="1"/>
          </p:cNvSpPr>
          <p:nvPr>
            <p:ph type="title"/>
          </p:nvPr>
        </p:nvSpPr>
        <p:spPr>
          <a:xfrm>
            <a:off x="838200" y="365125"/>
            <a:ext cx="10515600" cy="2872598"/>
          </a:xfrm>
        </p:spPr>
        <p:txBody>
          <a:bodyPr>
            <a:normAutofit/>
          </a:bodyPr>
          <a:lstStyle/>
          <a:p>
            <a:pPr algn="ctr"/>
            <a:r>
              <a:rPr lang="en-CA" sz="3600" b="1" dirty="0">
                <a:effectLst/>
                <a:latin typeface="Calibri" panose="020F0502020204030204" pitchFamily="34" charset="0"/>
                <a:ea typeface="Calibri" panose="020F0502020204030204" pitchFamily="34" charset="0"/>
                <a:cs typeface="Times New Roman" panose="02020603050405020304" pitchFamily="18" charset="0"/>
              </a:rPr>
              <a:t>Net/Wall Activities</a:t>
            </a:r>
            <a:br>
              <a:rPr lang="en-CA" sz="3600"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Two Square or Four Square</a:t>
            </a:r>
            <a:br>
              <a:rPr lang="en-US" sz="3600" b="1" dirty="0">
                <a:effectLst/>
                <a:latin typeface="Calibri" panose="020F0502020204030204" pitchFamily="34" charset="0"/>
                <a:ea typeface="Calibri" panose="020F0502020204030204" pitchFamily="34" charset="0"/>
                <a:cs typeface="Times New Roman" panose="02020603050405020304" pitchFamily="18" charset="0"/>
              </a:rPr>
            </a:br>
            <a:r>
              <a:rPr lang="en-US" sz="3600" b="1" dirty="0">
                <a:effectLst/>
                <a:latin typeface="Calibri" panose="020F0502020204030204" pitchFamily="34" charset="0"/>
                <a:ea typeface="Calibri" panose="020F0502020204030204" pitchFamily="34" charset="0"/>
                <a:cs typeface="Times New Roman" panose="02020603050405020304" pitchFamily="18" charset="0"/>
              </a:rPr>
              <a:t>(Regular or Australian (own square) and use paddles)</a:t>
            </a:r>
            <a:br>
              <a:rPr lang="en-US" sz="3600" dirty="0">
                <a:effectLst/>
                <a:latin typeface="Calibri" panose="020F0502020204030204" pitchFamily="34" charset="0"/>
                <a:ea typeface="Calibri" panose="020F0502020204030204" pitchFamily="34" charset="0"/>
                <a:cs typeface="Times New Roman" panose="02020603050405020304" pitchFamily="18" charset="0"/>
              </a:rPr>
            </a:b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https://www.canadago4sport.com/Net/Two-Square-Stability-Ball</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Online Media 5" title="Two Square With Target">
            <a:hlinkClick r:id="" action="ppaction://media"/>
            <a:extLst>
              <a:ext uri="{FF2B5EF4-FFF2-40B4-BE49-F238E27FC236}">
                <a16:creationId xmlns:a16="http://schemas.microsoft.com/office/drawing/2014/main" id="{5BA7E8BF-C3D3-4907-B4AC-A51E72B776B1}"/>
              </a:ext>
            </a:extLst>
          </p:cNvPr>
          <p:cNvPicPr>
            <a:picLocks noGrp="1" noRot="1" noChangeAspect="1"/>
          </p:cNvPicPr>
          <p:nvPr>
            <p:ph idx="1"/>
            <a:videoFile r:link="rId1"/>
          </p:nvPr>
        </p:nvPicPr>
        <p:blipFill>
          <a:blip r:embed="rId4"/>
          <a:stretch>
            <a:fillRect/>
          </a:stretch>
        </p:blipFill>
        <p:spPr>
          <a:xfrm>
            <a:off x="3355596" y="2478448"/>
            <a:ext cx="5174959" cy="3877902"/>
          </a:xfrm>
          <a:prstGeom prst="rect">
            <a:avLst/>
          </a:prstGeom>
        </p:spPr>
      </p:pic>
      <p:sp>
        <p:nvSpPr>
          <p:cNvPr id="4" name="Footer Placeholder 3">
            <a:extLst>
              <a:ext uri="{FF2B5EF4-FFF2-40B4-BE49-F238E27FC236}">
                <a16:creationId xmlns:a16="http://schemas.microsoft.com/office/drawing/2014/main" id="{3722045B-4CC3-4F7C-95E2-A90662314F3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B6F2501-81E4-4FE2-9361-07E2F55B174D}"/>
              </a:ext>
            </a:extLst>
          </p:cNvPr>
          <p:cNvSpPr>
            <a:spLocks noGrp="1"/>
          </p:cNvSpPr>
          <p:nvPr>
            <p:ph type="sldNum" sz="quarter" idx="12"/>
          </p:nvPr>
        </p:nvSpPr>
        <p:spPr/>
        <p:txBody>
          <a:bodyPr/>
          <a:lstStyle/>
          <a:p>
            <a:fld id="{ADE010BB-8A0A-44C6-A34B-43819450A25B}" type="slidenum">
              <a:rPr lang="en-US" smtClean="0"/>
              <a:t>26</a:t>
            </a:fld>
            <a:endParaRPr lang="en-US"/>
          </a:p>
        </p:txBody>
      </p:sp>
    </p:spTree>
    <p:extLst>
      <p:ext uri="{BB962C8B-B14F-4D97-AF65-F5344CB8AC3E}">
        <p14:creationId xmlns:p14="http://schemas.microsoft.com/office/powerpoint/2010/main" val="132579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E7B0-F22B-4203-9908-4E0099E6FF14}"/>
              </a:ext>
            </a:extLst>
          </p:cNvPr>
          <p:cNvSpPr>
            <a:spLocks noGrp="1"/>
          </p:cNvSpPr>
          <p:nvPr>
            <p:ph type="title"/>
          </p:nvPr>
        </p:nvSpPr>
        <p:spPr/>
        <p:txBody>
          <a:bodyPr/>
          <a:lstStyle/>
          <a:p>
            <a:pPr algn="ctr"/>
            <a:r>
              <a:rPr lang="en-CA" b="1" dirty="0"/>
              <a:t>Pickleball—Other Racquet Sports</a:t>
            </a:r>
            <a:endParaRPr lang="en-US" b="1" dirty="0"/>
          </a:p>
        </p:txBody>
      </p:sp>
      <p:sp>
        <p:nvSpPr>
          <p:cNvPr id="3" name="Content Placeholder 2">
            <a:extLst>
              <a:ext uri="{FF2B5EF4-FFF2-40B4-BE49-F238E27FC236}">
                <a16:creationId xmlns:a16="http://schemas.microsoft.com/office/drawing/2014/main" id="{C002FEFD-E995-44C5-B15E-1BDE207E20B3}"/>
              </a:ext>
            </a:extLst>
          </p:cNvPr>
          <p:cNvSpPr>
            <a:spLocks noGrp="1"/>
          </p:cNvSpPr>
          <p:nvPr>
            <p:ph idx="1"/>
          </p:nvPr>
        </p:nvSpPr>
        <p:spPr/>
        <p:txBody>
          <a:bodyPr/>
          <a:lstStyle/>
          <a:p>
            <a:r>
              <a:rPr lang="en-CA" dirty="0"/>
              <a:t>Identify a pickleball (or use pickleballs from two different companies). </a:t>
            </a:r>
          </a:p>
          <a:p>
            <a:r>
              <a:rPr lang="en-CA" dirty="0"/>
              <a:t>Play solo against a wall</a:t>
            </a:r>
          </a:p>
          <a:p>
            <a:r>
              <a:rPr lang="en-CA" dirty="0"/>
              <a:t>One player picks up a pickleball with his hands, and the other player picks up the other pickleball with his hands. Players can flip or kick opponent’s pickleball to their side and keep their pickleball out of play, when not serving, by rolling their ball to the wall behind them.</a:t>
            </a:r>
          </a:p>
          <a:p>
            <a:endParaRPr lang="en-US" dirty="0"/>
          </a:p>
        </p:txBody>
      </p:sp>
      <p:sp>
        <p:nvSpPr>
          <p:cNvPr id="4" name="Footer Placeholder 3">
            <a:extLst>
              <a:ext uri="{FF2B5EF4-FFF2-40B4-BE49-F238E27FC236}">
                <a16:creationId xmlns:a16="http://schemas.microsoft.com/office/drawing/2014/main" id="{015E8355-82C3-40D8-90D3-C863951B9A7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C814D806-A192-4C8D-BDB2-6206AB6FBCE3}"/>
              </a:ext>
            </a:extLst>
          </p:cNvPr>
          <p:cNvSpPr>
            <a:spLocks noGrp="1"/>
          </p:cNvSpPr>
          <p:nvPr>
            <p:ph type="sldNum" sz="quarter" idx="12"/>
          </p:nvPr>
        </p:nvSpPr>
        <p:spPr/>
        <p:txBody>
          <a:bodyPr/>
          <a:lstStyle/>
          <a:p>
            <a:fld id="{ADE010BB-8A0A-44C6-A34B-43819450A25B}" type="slidenum">
              <a:rPr lang="en-US" smtClean="0"/>
              <a:t>27</a:t>
            </a:fld>
            <a:endParaRPr lang="en-US"/>
          </a:p>
        </p:txBody>
      </p:sp>
    </p:spTree>
    <p:extLst>
      <p:ext uri="{BB962C8B-B14F-4D97-AF65-F5344CB8AC3E}">
        <p14:creationId xmlns:p14="http://schemas.microsoft.com/office/powerpoint/2010/main" val="1701350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5317-26D7-4F29-82AA-85FDFE3F578F}"/>
              </a:ext>
            </a:extLst>
          </p:cNvPr>
          <p:cNvSpPr>
            <a:spLocks noGrp="1"/>
          </p:cNvSpPr>
          <p:nvPr>
            <p:ph type="title"/>
          </p:nvPr>
        </p:nvSpPr>
        <p:spPr/>
        <p:txBody>
          <a:bodyPr>
            <a:normAutofit/>
          </a:bodyPr>
          <a:lstStyle/>
          <a:p>
            <a:pPr algn="ctr"/>
            <a:r>
              <a:rPr lang="en-CA" b="1" i="1" dirty="0"/>
              <a:t>Pickleball</a:t>
            </a:r>
            <a:br>
              <a:rPr lang="en-CA" b="1" i="1" dirty="0"/>
            </a:br>
            <a:r>
              <a:rPr lang="en-CA" sz="1800" b="1" i="1" dirty="0">
                <a:hlinkClick r:id="rId3"/>
              </a:rPr>
              <a:t>https://www.canadago4sport.com/Net/Racquet-to-Wall</a:t>
            </a:r>
            <a:br>
              <a:rPr lang="en-CA" sz="1800" b="1" i="1" dirty="0"/>
            </a:br>
            <a:endParaRPr lang="en-US" sz="1800" b="1" i="1" dirty="0"/>
          </a:p>
        </p:txBody>
      </p:sp>
      <p:pic>
        <p:nvPicPr>
          <p:cNvPr id="6" name="Online Media 5" title="Racquet to Wall">
            <a:hlinkClick r:id="" action="ppaction://media"/>
            <a:extLst>
              <a:ext uri="{FF2B5EF4-FFF2-40B4-BE49-F238E27FC236}">
                <a16:creationId xmlns:a16="http://schemas.microsoft.com/office/drawing/2014/main" id="{A0D8FA6B-7C67-481A-8ED9-1EFE702EC1DC}"/>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7A55F7A4-17B2-42C5-A46E-70645124485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B00DFE3-8833-41DF-9736-A311450D090C}"/>
              </a:ext>
            </a:extLst>
          </p:cNvPr>
          <p:cNvSpPr>
            <a:spLocks noGrp="1"/>
          </p:cNvSpPr>
          <p:nvPr>
            <p:ph type="sldNum" sz="quarter" idx="12"/>
          </p:nvPr>
        </p:nvSpPr>
        <p:spPr/>
        <p:txBody>
          <a:bodyPr/>
          <a:lstStyle/>
          <a:p>
            <a:fld id="{ADE010BB-8A0A-44C6-A34B-43819450A25B}" type="slidenum">
              <a:rPr lang="en-US" smtClean="0"/>
              <a:t>28</a:t>
            </a:fld>
            <a:endParaRPr lang="en-US"/>
          </a:p>
        </p:txBody>
      </p:sp>
    </p:spTree>
    <p:extLst>
      <p:ext uri="{BB962C8B-B14F-4D97-AF65-F5344CB8AC3E}">
        <p14:creationId xmlns:p14="http://schemas.microsoft.com/office/powerpoint/2010/main" val="792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A1788-5672-4B21-8954-A22142086697}"/>
              </a:ext>
            </a:extLst>
          </p:cNvPr>
          <p:cNvSpPr>
            <a:spLocks noGrp="1"/>
          </p:cNvSpPr>
          <p:nvPr>
            <p:ph type="title"/>
          </p:nvPr>
        </p:nvSpPr>
        <p:spPr/>
        <p:txBody>
          <a:bodyPr>
            <a:noAutofit/>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Target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Under Net</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https://www.canadago4sport.com/Target1/Mission-Target-Under-Net</a:t>
            </a:r>
            <a:endParaRPr lang="en-US" sz="2000" dirty="0"/>
          </a:p>
        </p:txBody>
      </p:sp>
      <p:pic>
        <p:nvPicPr>
          <p:cNvPr id="6" name="Online Media 5" title="MissionUnderNetRoll">
            <a:hlinkClick r:id="" action="ppaction://media"/>
            <a:extLst>
              <a:ext uri="{FF2B5EF4-FFF2-40B4-BE49-F238E27FC236}">
                <a16:creationId xmlns:a16="http://schemas.microsoft.com/office/drawing/2014/main" id="{45D2794F-4CEB-470E-93FE-25ABCE78789C}"/>
              </a:ext>
            </a:extLst>
          </p:cNvPr>
          <p:cNvPicPr>
            <a:picLocks noGrp="1" noRot="1" noChangeAspect="1"/>
          </p:cNvPicPr>
          <p:nvPr>
            <p:ph idx="1"/>
            <a:videoFile r:link="rId1"/>
          </p:nvPr>
        </p:nvPicPr>
        <p:blipFill>
          <a:blip r:embed="rId4"/>
          <a:stretch>
            <a:fillRect/>
          </a:stretch>
        </p:blipFill>
        <p:spPr>
          <a:xfrm>
            <a:off x="2384563" y="1976524"/>
            <a:ext cx="7422874" cy="4175272"/>
          </a:xfrm>
          <a:prstGeom prst="rect">
            <a:avLst/>
          </a:prstGeom>
        </p:spPr>
      </p:pic>
      <p:sp>
        <p:nvSpPr>
          <p:cNvPr id="4" name="Footer Placeholder 3">
            <a:extLst>
              <a:ext uri="{FF2B5EF4-FFF2-40B4-BE49-F238E27FC236}">
                <a16:creationId xmlns:a16="http://schemas.microsoft.com/office/drawing/2014/main" id="{C5B9AB88-37BF-4BD1-83BD-7FB5031F8A8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6FC1DD2F-FA4E-4B58-B9FC-9CC030254B70}"/>
              </a:ext>
            </a:extLst>
          </p:cNvPr>
          <p:cNvSpPr>
            <a:spLocks noGrp="1"/>
          </p:cNvSpPr>
          <p:nvPr>
            <p:ph type="sldNum" sz="quarter" idx="12"/>
          </p:nvPr>
        </p:nvSpPr>
        <p:spPr/>
        <p:txBody>
          <a:bodyPr/>
          <a:lstStyle/>
          <a:p>
            <a:fld id="{ADE010BB-8A0A-44C6-A34B-43819450A25B}" type="slidenum">
              <a:rPr lang="en-US" smtClean="0"/>
              <a:t>29</a:t>
            </a:fld>
            <a:endParaRPr lang="en-US"/>
          </a:p>
        </p:txBody>
      </p:sp>
    </p:spTree>
    <p:extLst>
      <p:ext uri="{BB962C8B-B14F-4D97-AF65-F5344CB8AC3E}">
        <p14:creationId xmlns:p14="http://schemas.microsoft.com/office/powerpoint/2010/main" val="4313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79E69-D30F-44F4-B4B7-8D991940CB93}"/>
              </a:ext>
            </a:extLst>
          </p:cNvPr>
          <p:cNvSpPr>
            <a:spLocks noGrp="1"/>
          </p:cNvSpPr>
          <p:nvPr>
            <p:ph type="title"/>
          </p:nvPr>
        </p:nvSpPr>
        <p:spPr/>
        <p:txBody>
          <a:bodyPr>
            <a:normAutofit fontScale="90000"/>
          </a:bodyPr>
          <a:lstStyle/>
          <a:p>
            <a:pPr algn="ctr"/>
            <a:r>
              <a:rPr lang="en-CA" b="1" dirty="0"/>
              <a:t>Physical Education (PE):</a:t>
            </a:r>
            <a:br>
              <a:rPr lang="en-CA" b="1" dirty="0"/>
            </a:br>
            <a:r>
              <a:rPr lang="en-CA" b="1" dirty="0"/>
              <a:t>Key Points </a:t>
            </a:r>
            <a:br>
              <a:rPr lang="en-CA" b="1" dirty="0"/>
            </a:br>
            <a:r>
              <a:rPr lang="en-CA" b="1" dirty="0"/>
              <a:t>(PHE Canada)</a:t>
            </a:r>
            <a:endParaRPr lang="en-US" b="1" dirty="0"/>
          </a:p>
        </p:txBody>
      </p:sp>
      <p:sp>
        <p:nvSpPr>
          <p:cNvPr id="3" name="Content Placeholder 2">
            <a:extLst>
              <a:ext uri="{FF2B5EF4-FFF2-40B4-BE49-F238E27FC236}">
                <a16:creationId xmlns:a16="http://schemas.microsoft.com/office/drawing/2014/main" id="{ACFB1783-E6FD-448F-9647-E2E9D49EA544}"/>
              </a:ext>
            </a:extLst>
          </p:cNvPr>
          <p:cNvSpPr>
            <a:spLocks noGrp="1"/>
          </p:cNvSpPr>
          <p:nvPr>
            <p:ph idx="1"/>
          </p:nvPr>
        </p:nvSpPr>
        <p:spPr>
          <a:xfrm>
            <a:off x="838200" y="2172749"/>
            <a:ext cx="10515600" cy="4004214"/>
          </a:xfrm>
        </p:spPr>
        <p:txBody>
          <a:bodyPr/>
          <a:lstStyle/>
          <a:p>
            <a:r>
              <a:rPr lang="en-CA" dirty="0"/>
              <a:t>How do we engage our students in meaningful learning to help them connect what they are learning at school to their personal lives? </a:t>
            </a:r>
          </a:p>
          <a:p>
            <a:pPr lvl="1"/>
            <a:r>
              <a:rPr lang="en-CA" dirty="0"/>
              <a:t>Include </a:t>
            </a:r>
            <a:r>
              <a:rPr lang="en-CA" b="1" dirty="0"/>
              <a:t>more individual pursuits </a:t>
            </a:r>
            <a:r>
              <a:rPr lang="en-CA" dirty="0"/>
              <a:t>than traditional team activities such as </a:t>
            </a:r>
            <a:r>
              <a:rPr lang="en-CA" b="1" dirty="0"/>
              <a:t>dance, alternative environment and land-based activities, exercises without equipment, fitness, mindfulness, gymnastics, and target games.</a:t>
            </a:r>
          </a:p>
          <a:p>
            <a:pPr marL="457200" lvl="1" indent="0">
              <a:buNone/>
            </a:pPr>
            <a:endParaRPr lang="en-US" dirty="0"/>
          </a:p>
        </p:txBody>
      </p:sp>
      <p:sp>
        <p:nvSpPr>
          <p:cNvPr id="4" name="Footer Placeholder 3">
            <a:extLst>
              <a:ext uri="{FF2B5EF4-FFF2-40B4-BE49-F238E27FC236}">
                <a16:creationId xmlns:a16="http://schemas.microsoft.com/office/drawing/2014/main" id="{E6C9FED0-C7E4-4D42-A8A0-246806A44B0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DB0BB7D-C47A-4183-87BA-40766868830F}"/>
              </a:ext>
            </a:extLst>
          </p:cNvPr>
          <p:cNvSpPr>
            <a:spLocks noGrp="1"/>
          </p:cNvSpPr>
          <p:nvPr>
            <p:ph type="sldNum" sz="quarter" idx="12"/>
          </p:nvPr>
        </p:nvSpPr>
        <p:spPr/>
        <p:txBody>
          <a:bodyPr/>
          <a:lstStyle/>
          <a:p>
            <a:fld id="{ADE010BB-8A0A-44C6-A34B-43819450A25B}" type="slidenum">
              <a:rPr lang="en-US" smtClean="0"/>
              <a:t>3</a:t>
            </a:fld>
            <a:endParaRPr lang="en-US"/>
          </a:p>
        </p:txBody>
      </p:sp>
    </p:spTree>
    <p:extLst>
      <p:ext uri="{BB962C8B-B14F-4D97-AF65-F5344CB8AC3E}">
        <p14:creationId xmlns:p14="http://schemas.microsoft.com/office/powerpoint/2010/main" val="8074711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3C09-257A-4D84-BBCC-B690B424F20A}"/>
              </a:ext>
            </a:extLst>
          </p:cNvPr>
          <p:cNvSpPr>
            <a:spLocks noGrp="1"/>
          </p:cNvSpPr>
          <p:nvPr>
            <p:ph type="title"/>
          </p:nvPr>
        </p:nvSpPr>
        <p:spPr/>
        <p:txBody>
          <a:bodyPr>
            <a:noAutofit/>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Target Over Net</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https://www.canadago4sport.com/Target1/Mission-Target-Over-Net</a:t>
            </a:r>
            <a:endParaRPr lang="en-US" sz="2000" dirty="0"/>
          </a:p>
        </p:txBody>
      </p:sp>
      <p:pic>
        <p:nvPicPr>
          <p:cNvPr id="6" name="Online Media 5" title="Pin Knock Down Over Net Throw">
            <a:hlinkClick r:id="" action="ppaction://media"/>
            <a:extLst>
              <a:ext uri="{FF2B5EF4-FFF2-40B4-BE49-F238E27FC236}">
                <a16:creationId xmlns:a16="http://schemas.microsoft.com/office/drawing/2014/main" id="{66DC9D5C-4E07-4733-9F6B-5FC280865FD0}"/>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310261FD-1751-4554-ADF3-10BEC0860904}"/>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FB8F650-178D-4577-80FA-2F40E77CC1F8}"/>
              </a:ext>
            </a:extLst>
          </p:cNvPr>
          <p:cNvSpPr>
            <a:spLocks noGrp="1"/>
          </p:cNvSpPr>
          <p:nvPr>
            <p:ph type="sldNum" sz="quarter" idx="12"/>
          </p:nvPr>
        </p:nvSpPr>
        <p:spPr/>
        <p:txBody>
          <a:bodyPr/>
          <a:lstStyle/>
          <a:p>
            <a:fld id="{ADE010BB-8A0A-44C6-A34B-43819450A25B}" type="slidenum">
              <a:rPr lang="en-US" smtClean="0"/>
              <a:t>30</a:t>
            </a:fld>
            <a:endParaRPr lang="en-US"/>
          </a:p>
        </p:txBody>
      </p:sp>
    </p:spTree>
    <p:extLst>
      <p:ext uri="{BB962C8B-B14F-4D97-AF65-F5344CB8AC3E}">
        <p14:creationId xmlns:p14="http://schemas.microsoft.com/office/powerpoint/2010/main" val="12827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F9F93-7B49-4A4F-A0E6-67EC1ADF15A4}"/>
              </a:ext>
            </a:extLst>
          </p:cNvPr>
          <p:cNvSpPr>
            <a:spLocks noGrp="1"/>
          </p:cNvSpPr>
          <p:nvPr>
            <p:ph type="title"/>
          </p:nvPr>
        </p:nvSpPr>
        <p:spPr/>
        <p:txBody>
          <a:bodyPr>
            <a:normAutofit/>
          </a:bodyPr>
          <a:lstStyle/>
          <a:p>
            <a:pPr algn="ctr"/>
            <a:r>
              <a:rPr lang="en-US" b="1" dirty="0">
                <a:effectLst/>
                <a:latin typeface="Calibri" panose="020F0502020204030204" pitchFamily="34" charset="0"/>
                <a:ea typeface="Times New Roman" panose="02020603050405020304" pitchFamily="18" charset="0"/>
                <a:cs typeface="Calibri" panose="020F0502020204030204" pitchFamily="34" charset="0"/>
              </a:rPr>
              <a:t>Team Launch </a:t>
            </a:r>
            <a:br>
              <a:rPr lang="en-US" sz="1800" dirty="0">
                <a:effectLst/>
                <a:latin typeface="Calibri" panose="020F0502020204030204" pitchFamily="34" charset="0"/>
                <a:ea typeface="Times New Roman" panose="02020603050405020304" pitchFamily="18" charset="0"/>
                <a:cs typeface="Calibri" panose="020F0502020204030204" pitchFamily="34" charset="0"/>
              </a:rPr>
            </a:b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https://www.canadago4sport.com/Net/Team-Launch-Light</a:t>
            </a:r>
            <a:endParaRPr lang="en-US" dirty="0"/>
          </a:p>
        </p:txBody>
      </p:sp>
      <p:pic>
        <p:nvPicPr>
          <p:cNvPr id="6" name="Online Media 5" title="TeamLaunchLight">
            <a:hlinkClick r:id="" action="ppaction://media"/>
            <a:extLst>
              <a:ext uri="{FF2B5EF4-FFF2-40B4-BE49-F238E27FC236}">
                <a16:creationId xmlns:a16="http://schemas.microsoft.com/office/drawing/2014/main" id="{B958210D-FADC-441B-B11C-9763D7D5D201}"/>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15BCC9AB-B3A8-4D5A-B5DE-88D23536E12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8AF2D126-7B37-47F9-A6DF-FCEE03206A5B}"/>
              </a:ext>
            </a:extLst>
          </p:cNvPr>
          <p:cNvSpPr>
            <a:spLocks noGrp="1"/>
          </p:cNvSpPr>
          <p:nvPr>
            <p:ph type="sldNum" sz="quarter" idx="12"/>
          </p:nvPr>
        </p:nvSpPr>
        <p:spPr/>
        <p:txBody>
          <a:bodyPr/>
          <a:lstStyle/>
          <a:p>
            <a:fld id="{ADE010BB-8A0A-44C6-A34B-43819450A25B}" type="slidenum">
              <a:rPr lang="en-US" smtClean="0"/>
              <a:t>31</a:t>
            </a:fld>
            <a:endParaRPr lang="en-US"/>
          </a:p>
        </p:txBody>
      </p:sp>
    </p:spTree>
    <p:extLst>
      <p:ext uri="{BB962C8B-B14F-4D97-AF65-F5344CB8AC3E}">
        <p14:creationId xmlns:p14="http://schemas.microsoft.com/office/powerpoint/2010/main" val="139373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F6AE-E82C-4789-AC26-497A0D1A4C6B}"/>
              </a:ext>
            </a:extLst>
          </p:cNvPr>
          <p:cNvSpPr>
            <a:spLocks noGrp="1"/>
          </p:cNvSpPr>
          <p:nvPr>
            <p:ph type="title"/>
          </p:nvPr>
        </p:nvSpPr>
        <p:spPr/>
        <p:txBody>
          <a:bodyPr>
            <a:normAutofit/>
          </a:bodyPr>
          <a:lstStyle/>
          <a:p>
            <a:pPr algn="ctr"/>
            <a:r>
              <a:rPr lang="en-CA" b="1" dirty="0"/>
              <a:t>Big Ball Over Net</a:t>
            </a:r>
            <a:br>
              <a:rPr lang="en-CA" dirty="0"/>
            </a:br>
            <a:r>
              <a:rPr lang="en-CA" sz="2200" dirty="0">
                <a:hlinkClick r:id="rId3"/>
              </a:rPr>
              <a:t>https://www.canadago4sport.com/Net/Big-Ball-Tennis</a:t>
            </a:r>
            <a:endParaRPr lang="en-US" dirty="0"/>
          </a:p>
        </p:txBody>
      </p:sp>
      <p:pic>
        <p:nvPicPr>
          <p:cNvPr id="6" name="Online Media 5" title="Big Ball Tennis">
            <a:hlinkClick r:id="" action="ppaction://media"/>
            <a:extLst>
              <a:ext uri="{FF2B5EF4-FFF2-40B4-BE49-F238E27FC236}">
                <a16:creationId xmlns:a16="http://schemas.microsoft.com/office/drawing/2014/main" id="{30A0A7BB-EB61-4CF6-8BCF-8844567AFF60}"/>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E76241D2-5A41-473C-8A0E-97E0D5CA66E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8019639-9D4E-42AF-992E-C839E21A0AA6}"/>
              </a:ext>
            </a:extLst>
          </p:cNvPr>
          <p:cNvSpPr>
            <a:spLocks noGrp="1"/>
          </p:cNvSpPr>
          <p:nvPr>
            <p:ph type="sldNum" sz="quarter" idx="12"/>
          </p:nvPr>
        </p:nvSpPr>
        <p:spPr/>
        <p:txBody>
          <a:bodyPr/>
          <a:lstStyle/>
          <a:p>
            <a:fld id="{ADE010BB-8A0A-44C6-A34B-43819450A25B}" type="slidenum">
              <a:rPr lang="en-US" smtClean="0"/>
              <a:t>32</a:t>
            </a:fld>
            <a:endParaRPr lang="en-US"/>
          </a:p>
        </p:txBody>
      </p:sp>
    </p:spTree>
    <p:extLst>
      <p:ext uri="{BB962C8B-B14F-4D97-AF65-F5344CB8AC3E}">
        <p14:creationId xmlns:p14="http://schemas.microsoft.com/office/powerpoint/2010/main" val="16787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5496A-031C-4428-9CAB-3C085445BDE9}"/>
              </a:ext>
            </a:extLst>
          </p:cNvPr>
          <p:cNvSpPr>
            <a:spLocks noGrp="1"/>
          </p:cNvSpPr>
          <p:nvPr>
            <p:ph type="title"/>
          </p:nvPr>
        </p:nvSpPr>
        <p:spPr/>
        <p:txBody>
          <a:bodyPr>
            <a:normAutofit fontScale="90000"/>
          </a:bodyPr>
          <a:lstStyle/>
          <a:p>
            <a:pPr algn="ctr"/>
            <a:r>
              <a:rPr lang="en-CA" b="1" dirty="0"/>
              <a:t>Bounce Over Line</a:t>
            </a:r>
            <a:br>
              <a:rPr lang="en-CA" b="1" dirty="0"/>
            </a:br>
            <a:r>
              <a:rPr lang="en-CA" sz="2700" b="1" dirty="0">
                <a:hlinkClick r:id="rId3"/>
              </a:rPr>
              <a:t>https://www.canadago4sport.com/Net/Bounce-Ball</a:t>
            </a:r>
            <a:br>
              <a:rPr lang="en-CA" sz="2700" b="1" dirty="0"/>
            </a:br>
            <a:endParaRPr lang="en-US" sz="2700" b="1" dirty="0"/>
          </a:p>
        </p:txBody>
      </p:sp>
      <p:sp>
        <p:nvSpPr>
          <p:cNvPr id="3" name="Content Placeholder 2">
            <a:extLst>
              <a:ext uri="{FF2B5EF4-FFF2-40B4-BE49-F238E27FC236}">
                <a16:creationId xmlns:a16="http://schemas.microsoft.com/office/drawing/2014/main" id="{9EE141F9-0302-4CA1-BF4A-DCA994BB63EE}"/>
              </a:ext>
            </a:extLst>
          </p:cNvPr>
          <p:cNvSpPr>
            <a:spLocks noGrp="1"/>
          </p:cNvSpPr>
          <p:nvPr>
            <p:ph idx="1"/>
          </p:nvPr>
        </p:nvSpPr>
        <p:spPr/>
        <p:txBody>
          <a:bodyPr/>
          <a:lstStyle/>
          <a:p>
            <a:r>
              <a:rPr lang="en-CA" dirty="0"/>
              <a:t>With short and wide court, or deep and narrow court</a:t>
            </a:r>
          </a:p>
          <a:p>
            <a:pPr lvl="1"/>
            <a:r>
              <a:rPr lang="en-CA" dirty="0"/>
              <a:t>Differences in strategy? </a:t>
            </a:r>
            <a:endParaRPr lang="en-US" dirty="0"/>
          </a:p>
        </p:txBody>
      </p:sp>
      <p:sp>
        <p:nvSpPr>
          <p:cNvPr id="4" name="Footer Placeholder 3">
            <a:extLst>
              <a:ext uri="{FF2B5EF4-FFF2-40B4-BE49-F238E27FC236}">
                <a16:creationId xmlns:a16="http://schemas.microsoft.com/office/drawing/2014/main" id="{D1AC7FB0-D76A-4EB5-A025-CDC161B0D26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3E140C99-861D-4C3F-879D-E02DF9B38D00}"/>
              </a:ext>
            </a:extLst>
          </p:cNvPr>
          <p:cNvSpPr>
            <a:spLocks noGrp="1"/>
          </p:cNvSpPr>
          <p:nvPr>
            <p:ph type="sldNum" sz="quarter" idx="12"/>
          </p:nvPr>
        </p:nvSpPr>
        <p:spPr/>
        <p:txBody>
          <a:bodyPr/>
          <a:lstStyle/>
          <a:p>
            <a:fld id="{ADE010BB-8A0A-44C6-A34B-43819450A25B}" type="slidenum">
              <a:rPr lang="en-US" smtClean="0"/>
              <a:t>33</a:t>
            </a:fld>
            <a:endParaRPr lang="en-US"/>
          </a:p>
        </p:txBody>
      </p:sp>
      <p:pic>
        <p:nvPicPr>
          <p:cNvPr id="6" name="Online Media 5" title="Bounce Over Net">
            <a:hlinkClick r:id="" action="ppaction://media"/>
            <a:extLst>
              <a:ext uri="{FF2B5EF4-FFF2-40B4-BE49-F238E27FC236}">
                <a16:creationId xmlns:a16="http://schemas.microsoft.com/office/drawing/2014/main" id="{58F6F786-3755-413E-AA5B-845782EAB679}"/>
              </a:ext>
            </a:extLst>
          </p:cNvPr>
          <p:cNvPicPr>
            <a:picLocks noRot="1" noChangeAspect="1"/>
          </p:cNvPicPr>
          <p:nvPr>
            <a:videoFile r:link="rId1"/>
          </p:nvPr>
        </p:nvPicPr>
        <p:blipFill>
          <a:blip r:embed="rId4"/>
          <a:stretch>
            <a:fillRect/>
          </a:stretch>
        </p:blipFill>
        <p:spPr>
          <a:xfrm>
            <a:off x="3306217" y="2904397"/>
            <a:ext cx="5579566" cy="3152455"/>
          </a:xfrm>
          <a:prstGeom prst="rect">
            <a:avLst/>
          </a:prstGeom>
        </p:spPr>
      </p:pic>
    </p:spTree>
    <p:extLst>
      <p:ext uri="{BB962C8B-B14F-4D97-AF65-F5344CB8AC3E}">
        <p14:creationId xmlns:p14="http://schemas.microsoft.com/office/powerpoint/2010/main" val="24449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87D03-45D9-4380-8BFC-4A2B542ADAC7}"/>
              </a:ext>
            </a:extLst>
          </p:cNvPr>
          <p:cNvSpPr>
            <a:spLocks noGrp="1"/>
          </p:cNvSpPr>
          <p:nvPr>
            <p:ph type="title"/>
          </p:nvPr>
        </p:nvSpPr>
        <p:spPr/>
        <p:txBody>
          <a:bodyPr>
            <a:normAutofit/>
          </a:bodyPr>
          <a:lstStyle/>
          <a:p>
            <a:pPr algn="ctr"/>
            <a:r>
              <a:rPr lang="en-CA" b="1" dirty="0"/>
              <a:t>Pickleball Around the World</a:t>
            </a:r>
            <a:br>
              <a:rPr lang="en-CA" dirty="0"/>
            </a:br>
            <a:r>
              <a:rPr lang="en-CA" sz="2200" dirty="0">
                <a:hlinkClick r:id="rId3"/>
              </a:rPr>
              <a:t>https://www.canadago4sport.com/Net/Pickleball-Around-the-World</a:t>
            </a:r>
            <a:endParaRPr lang="en-US" dirty="0"/>
          </a:p>
        </p:txBody>
      </p:sp>
      <p:pic>
        <p:nvPicPr>
          <p:cNvPr id="6" name="Online Media 5" title="Pickleball Around the World">
            <a:hlinkClick r:id="" action="ppaction://media"/>
            <a:extLst>
              <a:ext uri="{FF2B5EF4-FFF2-40B4-BE49-F238E27FC236}">
                <a16:creationId xmlns:a16="http://schemas.microsoft.com/office/drawing/2014/main" id="{6A44952C-0057-45C2-ACB6-D9C9AC89287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C84D82E5-ACE7-4BCA-82C3-8E129AF14E4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DE39AB7-8FB7-4378-AD6E-243FDE5C00FB}"/>
              </a:ext>
            </a:extLst>
          </p:cNvPr>
          <p:cNvSpPr>
            <a:spLocks noGrp="1"/>
          </p:cNvSpPr>
          <p:nvPr>
            <p:ph type="sldNum" sz="quarter" idx="12"/>
          </p:nvPr>
        </p:nvSpPr>
        <p:spPr/>
        <p:txBody>
          <a:bodyPr/>
          <a:lstStyle/>
          <a:p>
            <a:fld id="{ADE010BB-8A0A-44C6-A34B-43819450A25B}" type="slidenum">
              <a:rPr lang="en-US" smtClean="0"/>
              <a:t>34</a:t>
            </a:fld>
            <a:endParaRPr lang="en-US"/>
          </a:p>
        </p:txBody>
      </p:sp>
    </p:spTree>
    <p:extLst>
      <p:ext uri="{BB962C8B-B14F-4D97-AF65-F5344CB8AC3E}">
        <p14:creationId xmlns:p14="http://schemas.microsoft.com/office/powerpoint/2010/main" val="19533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C2646-708A-4C1E-8AE6-F68E66C7C725}"/>
              </a:ext>
            </a:extLst>
          </p:cNvPr>
          <p:cNvSpPr>
            <a:spLocks noGrp="1"/>
          </p:cNvSpPr>
          <p:nvPr>
            <p:ph type="title"/>
          </p:nvPr>
        </p:nvSpPr>
        <p:spPr/>
        <p:txBody>
          <a:bodyPr>
            <a:normAutofit/>
          </a:bodyPr>
          <a:lstStyle/>
          <a:p>
            <a:pPr algn="ctr"/>
            <a:r>
              <a:rPr lang="en-CA" b="1" dirty="0"/>
              <a:t>Opposites Bump Set</a:t>
            </a:r>
            <a:br>
              <a:rPr lang="en-CA" dirty="0"/>
            </a:br>
            <a:r>
              <a:rPr lang="en-CA" sz="2200" dirty="0">
                <a:hlinkClick r:id="rId3"/>
              </a:rPr>
              <a:t>https://www.canadago4sport.com/Net/Opposites-Bump-Set</a:t>
            </a:r>
            <a:endParaRPr lang="en-US" dirty="0"/>
          </a:p>
        </p:txBody>
      </p:sp>
      <p:pic>
        <p:nvPicPr>
          <p:cNvPr id="6" name="Online Media 5" title="Opposites Volleyball Bump Set">
            <a:hlinkClick r:id="" action="ppaction://media"/>
            <a:extLst>
              <a:ext uri="{FF2B5EF4-FFF2-40B4-BE49-F238E27FC236}">
                <a16:creationId xmlns:a16="http://schemas.microsoft.com/office/drawing/2014/main" id="{033DB749-FB04-4ACC-BB96-8FFC7972E1C3}"/>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12753FCB-2849-406D-8316-6148DB61F060}"/>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4407D3A-F4FC-4F84-872C-D98C84FAAB04}"/>
              </a:ext>
            </a:extLst>
          </p:cNvPr>
          <p:cNvSpPr>
            <a:spLocks noGrp="1"/>
          </p:cNvSpPr>
          <p:nvPr>
            <p:ph type="sldNum" sz="quarter" idx="12"/>
          </p:nvPr>
        </p:nvSpPr>
        <p:spPr/>
        <p:txBody>
          <a:bodyPr/>
          <a:lstStyle/>
          <a:p>
            <a:fld id="{ADE010BB-8A0A-44C6-A34B-43819450A25B}" type="slidenum">
              <a:rPr lang="en-US" smtClean="0"/>
              <a:t>35</a:t>
            </a:fld>
            <a:endParaRPr lang="en-US"/>
          </a:p>
        </p:txBody>
      </p:sp>
    </p:spTree>
    <p:extLst>
      <p:ext uri="{BB962C8B-B14F-4D97-AF65-F5344CB8AC3E}">
        <p14:creationId xmlns:p14="http://schemas.microsoft.com/office/powerpoint/2010/main" val="357106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FDDE-1A5A-4E1D-B170-5C03D9935824}"/>
              </a:ext>
            </a:extLst>
          </p:cNvPr>
          <p:cNvSpPr>
            <a:spLocks noGrp="1"/>
          </p:cNvSpPr>
          <p:nvPr>
            <p:ph type="title"/>
          </p:nvPr>
        </p:nvSpPr>
        <p:spPr/>
        <p:txBody>
          <a:bodyPr>
            <a:normAutofit/>
          </a:bodyPr>
          <a:lstStyle/>
          <a:p>
            <a:pPr algn="ctr"/>
            <a:r>
              <a:rPr lang="en-CA" b="1" dirty="0"/>
              <a:t>Four Square Bump</a:t>
            </a:r>
            <a:br>
              <a:rPr lang="en-CA" dirty="0"/>
            </a:br>
            <a:r>
              <a:rPr lang="en-CA" sz="2200" dirty="0">
                <a:hlinkClick r:id="rId3"/>
              </a:rPr>
              <a:t>https://www.canadago4sport.com/Net/Four-Square-Bump</a:t>
            </a:r>
            <a:endParaRPr lang="en-US" dirty="0"/>
          </a:p>
        </p:txBody>
      </p:sp>
      <p:pic>
        <p:nvPicPr>
          <p:cNvPr id="6" name="Online Media 5" title="Four Square Bump">
            <a:hlinkClick r:id="" action="ppaction://media"/>
            <a:extLst>
              <a:ext uri="{FF2B5EF4-FFF2-40B4-BE49-F238E27FC236}">
                <a16:creationId xmlns:a16="http://schemas.microsoft.com/office/drawing/2014/main" id="{82E07E3C-5F82-433C-A249-720A81403496}"/>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EF314A67-FB79-4B8A-A725-D6F24F5E05F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B60A89F-492A-4356-B076-5306682DD370}"/>
              </a:ext>
            </a:extLst>
          </p:cNvPr>
          <p:cNvSpPr>
            <a:spLocks noGrp="1"/>
          </p:cNvSpPr>
          <p:nvPr>
            <p:ph type="sldNum" sz="quarter" idx="12"/>
          </p:nvPr>
        </p:nvSpPr>
        <p:spPr/>
        <p:txBody>
          <a:bodyPr/>
          <a:lstStyle/>
          <a:p>
            <a:fld id="{ADE010BB-8A0A-44C6-A34B-43819450A25B}" type="slidenum">
              <a:rPr lang="en-US" smtClean="0"/>
              <a:t>36</a:t>
            </a:fld>
            <a:endParaRPr lang="en-US"/>
          </a:p>
        </p:txBody>
      </p:sp>
    </p:spTree>
    <p:extLst>
      <p:ext uri="{BB962C8B-B14F-4D97-AF65-F5344CB8AC3E}">
        <p14:creationId xmlns:p14="http://schemas.microsoft.com/office/powerpoint/2010/main" val="745780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0E69-D68C-4576-9852-5ADC87D776F2}"/>
              </a:ext>
            </a:extLst>
          </p:cNvPr>
          <p:cNvSpPr>
            <a:spLocks noGrp="1"/>
          </p:cNvSpPr>
          <p:nvPr>
            <p:ph type="title"/>
          </p:nvPr>
        </p:nvSpPr>
        <p:spPr/>
        <p:txBody>
          <a:bodyPr>
            <a:normAutofit/>
          </a:bodyPr>
          <a:lstStyle/>
          <a:p>
            <a:pPr algn="ctr"/>
            <a:r>
              <a:rPr lang="en-CA" b="1" dirty="0"/>
              <a:t>Six-Square Bump</a:t>
            </a:r>
            <a:br>
              <a:rPr lang="en-CA" dirty="0"/>
            </a:br>
            <a:r>
              <a:rPr lang="en-CA" sz="2200" dirty="0">
                <a:hlinkClick r:id="rId3"/>
              </a:rPr>
              <a:t>https://www.canadago4sport.com/Manipulative-Send/Six-Square-Bump</a:t>
            </a:r>
            <a:endParaRPr lang="en-US" dirty="0"/>
          </a:p>
        </p:txBody>
      </p:sp>
      <p:pic>
        <p:nvPicPr>
          <p:cNvPr id="6" name="Online Media 5" title="Six Square Bump: Volleyball setting and forearm passing">
            <a:hlinkClick r:id="" action="ppaction://media"/>
            <a:extLst>
              <a:ext uri="{FF2B5EF4-FFF2-40B4-BE49-F238E27FC236}">
                <a16:creationId xmlns:a16="http://schemas.microsoft.com/office/drawing/2014/main" id="{A939F3C8-AA75-47B4-8134-9176E281424E}"/>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46083D1D-DDF4-4A46-90F8-226AA54D9CA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199FFBB-49B1-4EB8-BB31-1846454D8D88}"/>
              </a:ext>
            </a:extLst>
          </p:cNvPr>
          <p:cNvSpPr>
            <a:spLocks noGrp="1"/>
          </p:cNvSpPr>
          <p:nvPr>
            <p:ph type="sldNum" sz="quarter" idx="12"/>
          </p:nvPr>
        </p:nvSpPr>
        <p:spPr/>
        <p:txBody>
          <a:bodyPr/>
          <a:lstStyle/>
          <a:p>
            <a:fld id="{ADE010BB-8A0A-44C6-A34B-43819450A25B}" type="slidenum">
              <a:rPr lang="en-US" smtClean="0"/>
              <a:t>37</a:t>
            </a:fld>
            <a:endParaRPr lang="en-US"/>
          </a:p>
        </p:txBody>
      </p:sp>
    </p:spTree>
    <p:extLst>
      <p:ext uri="{BB962C8B-B14F-4D97-AF65-F5344CB8AC3E}">
        <p14:creationId xmlns:p14="http://schemas.microsoft.com/office/powerpoint/2010/main" val="379520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8F5F-28C5-4F4D-B331-7C7B86BCEB65}"/>
              </a:ext>
            </a:extLst>
          </p:cNvPr>
          <p:cNvSpPr>
            <a:spLocks noGrp="1"/>
          </p:cNvSpPr>
          <p:nvPr>
            <p:ph type="title"/>
          </p:nvPr>
        </p:nvSpPr>
        <p:spPr/>
        <p:txBody>
          <a:bodyPr>
            <a:normAutofit/>
          </a:bodyPr>
          <a:lstStyle/>
          <a:p>
            <a:pPr algn="ctr"/>
            <a:r>
              <a:rPr lang="en-CA" b="1" dirty="0"/>
              <a:t>Smashing Volleyball</a:t>
            </a:r>
            <a:br>
              <a:rPr lang="en-CA" b="1" dirty="0"/>
            </a:br>
            <a:r>
              <a:rPr lang="en-CA" sz="2200" b="1" dirty="0">
                <a:hlinkClick r:id="rId3"/>
              </a:rPr>
              <a:t>https://www.canadago4sport.com/Net/Smashing-Volleyball</a:t>
            </a:r>
            <a:endParaRPr lang="en-US" dirty="0"/>
          </a:p>
        </p:txBody>
      </p:sp>
      <p:pic>
        <p:nvPicPr>
          <p:cNvPr id="6" name="Online Media 5" title="SmashingVolleyballStep3">
            <a:hlinkClick r:id="" action="ppaction://media"/>
            <a:extLst>
              <a:ext uri="{FF2B5EF4-FFF2-40B4-BE49-F238E27FC236}">
                <a16:creationId xmlns:a16="http://schemas.microsoft.com/office/drawing/2014/main" id="{BAB469E4-F7CE-4F75-823C-C6771CB9CB8D}"/>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2B1CB3EE-4492-42C4-8D9C-F9197FCF975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CF39B3A-BF1B-44FA-927D-97E90AB5E595}"/>
              </a:ext>
            </a:extLst>
          </p:cNvPr>
          <p:cNvSpPr>
            <a:spLocks noGrp="1"/>
          </p:cNvSpPr>
          <p:nvPr>
            <p:ph type="sldNum" sz="quarter" idx="12"/>
          </p:nvPr>
        </p:nvSpPr>
        <p:spPr/>
        <p:txBody>
          <a:bodyPr/>
          <a:lstStyle/>
          <a:p>
            <a:fld id="{ADE010BB-8A0A-44C6-A34B-43819450A25B}" type="slidenum">
              <a:rPr lang="en-US" smtClean="0"/>
              <a:t>38</a:t>
            </a:fld>
            <a:endParaRPr lang="en-US"/>
          </a:p>
        </p:txBody>
      </p:sp>
    </p:spTree>
    <p:extLst>
      <p:ext uri="{BB962C8B-B14F-4D97-AF65-F5344CB8AC3E}">
        <p14:creationId xmlns:p14="http://schemas.microsoft.com/office/powerpoint/2010/main" val="279796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28637-82BF-4500-B525-ED42FB5110EC}"/>
              </a:ext>
            </a:extLst>
          </p:cNvPr>
          <p:cNvSpPr>
            <a:spLocks noGrp="1"/>
          </p:cNvSpPr>
          <p:nvPr>
            <p:ph type="title"/>
          </p:nvPr>
        </p:nvSpPr>
        <p:spPr/>
        <p:txBody>
          <a:bodyPr>
            <a:normAutofit/>
          </a:bodyPr>
          <a:lstStyle/>
          <a:p>
            <a:pPr algn="ctr"/>
            <a:r>
              <a:rPr lang="en-CA" b="1" dirty="0"/>
              <a:t>Fit Toss</a:t>
            </a:r>
            <a:br>
              <a:rPr lang="en-CA" dirty="0"/>
            </a:br>
            <a:r>
              <a:rPr lang="en-CA" sz="2200" dirty="0">
                <a:hlinkClick r:id="rId3"/>
              </a:rPr>
              <a:t>https://www.canadago4sport.com/Net/Fit-Toss</a:t>
            </a:r>
            <a:endParaRPr lang="en-US" dirty="0"/>
          </a:p>
        </p:txBody>
      </p:sp>
      <p:pic>
        <p:nvPicPr>
          <p:cNvPr id="6" name="Online Media 5" title="FitToss">
            <a:hlinkClick r:id="" action="ppaction://media"/>
            <a:extLst>
              <a:ext uri="{FF2B5EF4-FFF2-40B4-BE49-F238E27FC236}">
                <a16:creationId xmlns:a16="http://schemas.microsoft.com/office/drawing/2014/main" id="{AC51006F-F709-47ED-84EE-71B6656D6F13}"/>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589013A6-B407-4897-B269-BD3476DF31F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E88D3A7-3D0F-443C-8016-2F07965DFBD2}"/>
              </a:ext>
            </a:extLst>
          </p:cNvPr>
          <p:cNvSpPr>
            <a:spLocks noGrp="1"/>
          </p:cNvSpPr>
          <p:nvPr>
            <p:ph type="sldNum" sz="quarter" idx="12"/>
          </p:nvPr>
        </p:nvSpPr>
        <p:spPr/>
        <p:txBody>
          <a:bodyPr/>
          <a:lstStyle/>
          <a:p>
            <a:fld id="{ADE010BB-8A0A-44C6-A34B-43819450A25B}" type="slidenum">
              <a:rPr lang="en-US" smtClean="0"/>
              <a:t>39</a:t>
            </a:fld>
            <a:endParaRPr lang="en-US"/>
          </a:p>
        </p:txBody>
      </p:sp>
    </p:spTree>
    <p:extLst>
      <p:ext uri="{BB962C8B-B14F-4D97-AF65-F5344CB8AC3E}">
        <p14:creationId xmlns:p14="http://schemas.microsoft.com/office/powerpoint/2010/main" val="16919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1C93-FAA1-4568-BBCD-E7F697841681}"/>
              </a:ext>
            </a:extLst>
          </p:cNvPr>
          <p:cNvSpPr>
            <a:spLocks noGrp="1"/>
          </p:cNvSpPr>
          <p:nvPr>
            <p:ph type="title"/>
          </p:nvPr>
        </p:nvSpPr>
        <p:spPr/>
        <p:txBody>
          <a:bodyPr/>
          <a:lstStyle/>
          <a:p>
            <a:pPr algn="ctr"/>
            <a:r>
              <a:rPr lang="en-CA" b="1" dirty="0"/>
              <a:t>In-School Learning</a:t>
            </a:r>
            <a:br>
              <a:rPr lang="en-CA" b="1" dirty="0"/>
            </a:br>
            <a:r>
              <a:rPr lang="en-CA" b="1" dirty="0"/>
              <a:t>(PHE Canada)</a:t>
            </a:r>
            <a:endParaRPr lang="en-US" b="1" dirty="0"/>
          </a:p>
        </p:txBody>
      </p:sp>
      <p:sp>
        <p:nvSpPr>
          <p:cNvPr id="3" name="Content Placeholder 2">
            <a:extLst>
              <a:ext uri="{FF2B5EF4-FFF2-40B4-BE49-F238E27FC236}">
                <a16:creationId xmlns:a16="http://schemas.microsoft.com/office/drawing/2014/main" id="{CAF126FC-8D9B-4A61-8C14-41AD5B4D0DF1}"/>
              </a:ext>
            </a:extLst>
          </p:cNvPr>
          <p:cNvSpPr>
            <a:spLocks noGrp="1"/>
          </p:cNvSpPr>
          <p:nvPr>
            <p:ph idx="1"/>
          </p:nvPr>
        </p:nvSpPr>
        <p:spPr/>
        <p:txBody>
          <a:bodyPr>
            <a:normAutofit/>
          </a:bodyPr>
          <a:lstStyle/>
          <a:p>
            <a:r>
              <a:rPr lang="en-CA" dirty="0"/>
              <a:t>Respect the physical distance of </a:t>
            </a:r>
            <a:r>
              <a:rPr lang="en-CA" b="1" dirty="0"/>
              <a:t>2 metres </a:t>
            </a:r>
            <a:r>
              <a:rPr lang="en-CA" dirty="0"/>
              <a:t>always</a:t>
            </a:r>
          </a:p>
          <a:p>
            <a:r>
              <a:rPr lang="en-CA" dirty="0"/>
              <a:t>For </a:t>
            </a:r>
            <a:r>
              <a:rPr lang="en-CA" b="1" dirty="0"/>
              <a:t>small sided games</a:t>
            </a:r>
            <a:r>
              <a:rPr lang="en-CA" dirty="0"/>
              <a:t>, use visual guides to define space and ensure physical distancing is maintained</a:t>
            </a:r>
          </a:p>
          <a:p>
            <a:r>
              <a:rPr lang="en-CA" dirty="0"/>
              <a:t>Incorporate proper </a:t>
            </a:r>
            <a:r>
              <a:rPr lang="en-CA" b="1" dirty="0"/>
              <a:t>hand washing </a:t>
            </a:r>
            <a:r>
              <a:rPr lang="en-CA" dirty="0"/>
              <a:t>and personal hygiene routines</a:t>
            </a:r>
          </a:p>
          <a:p>
            <a:r>
              <a:rPr lang="en-CA" dirty="0"/>
              <a:t>If possible, create a hand washing station </a:t>
            </a:r>
          </a:p>
          <a:p>
            <a:r>
              <a:rPr lang="en-CA" dirty="0"/>
              <a:t>Use </a:t>
            </a:r>
            <a:r>
              <a:rPr lang="en-CA" b="1" dirty="0"/>
              <a:t>outdoor spaces</a:t>
            </a:r>
            <a:r>
              <a:rPr lang="en-CA" dirty="0"/>
              <a:t> and parks as much as possible</a:t>
            </a:r>
          </a:p>
          <a:p>
            <a:endParaRPr lang="en-US" dirty="0"/>
          </a:p>
        </p:txBody>
      </p:sp>
      <p:sp>
        <p:nvSpPr>
          <p:cNvPr id="4" name="Footer Placeholder 3">
            <a:extLst>
              <a:ext uri="{FF2B5EF4-FFF2-40B4-BE49-F238E27FC236}">
                <a16:creationId xmlns:a16="http://schemas.microsoft.com/office/drawing/2014/main" id="{A2C8490D-8730-49E3-B49D-7303F62D373B}"/>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7BA67A8-CD00-404F-B5C3-92ED4484FB15}"/>
              </a:ext>
            </a:extLst>
          </p:cNvPr>
          <p:cNvSpPr>
            <a:spLocks noGrp="1"/>
          </p:cNvSpPr>
          <p:nvPr>
            <p:ph type="sldNum" sz="quarter" idx="12"/>
          </p:nvPr>
        </p:nvSpPr>
        <p:spPr/>
        <p:txBody>
          <a:bodyPr/>
          <a:lstStyle/>
          <a:p>
            <a:fld id="{ADE010BB-8A0A-44C6-A34B-43819450A25B}" type="slidenum">
              <a:rPr lang="en-US" smtClean="0"/>
              <a:t>4</a:t>
            </a:fld>
            <a:endParaRPr lang="en-US"/>
          </a:p>
        </p:txBody>
      </p:sp>
    </p:spTree>
    <p:extLst>
      <p:ext uri="{BB962C8B-B14F-4D97-AF65-F5344CB8AC3E}">
        <p14:creationId xmlns:p14="http://schemas.microsoft.com/office/powerpoint/2010/main" val="39437926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FBA5-23C4-4533-9F19-55F863FAF3A4}"/>
              </a:ext>
            </a:extLst>
          </p:cNvPr>
          <p:cNvSpPr>
            <a:spLocks noGrp="1"/>
          </p:cNvSpPr>
          <p:nvPr>
            <p:ph type="title"/>
          </p:nvPr>
        </p:nvSpPr>
        <p:spPr/>
        <p:txBody>
          <a:bodyPr>
            <a:normAutofit/>
          </a:bodyPr>
          <a:lstStyle/>
          <a:p>
            <a:pPr algn="ctr"/>
            <a:r>
              <a:rPr lang="en-CA" b="1" dirty="0"/>
              <a:t>Newcomb</a:t>
            </a:r>
            <a:br>
              <a:rPr lang="en-CA" dirty="0"/>
            </a:br>
            <a:r>
              <a:rPr lang="en-CA" sz="2200" dirty="0">
                <a:hlinkClick r:id="rId3"/>
              </a:rPr>
              <a:t>https://www.canadago4sport.com/Net/Newcomb</a:t>
            </a:r>
            <a:endParaRPr lang="en-US" sz="2200" dirty="0"/>
          </a:p>
        </p:txBody>
      </p:sp>
      <p:pic>
        <p:nvPicPr>
          <p:cNvPr id="6" name="Online Media 5" title="Newcomb">
            <a:hlinkClick r:id="" action="ppaction://media"/>
            <a:extLst>
              <a:ext uri="{FF2B5EF4-FFF2-40B4-BE49-F238E27FC236}">
                <a16:creationId xmlns:a16="http://schemas.microsoft.com/office/drawing/2014/main" id="{1AB3E6B8-B03B-444A-A15A-10516122FB9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CF712F87-890A-4CFF-A3B5-D14C94423F93}"/>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C5475505-8A8E-4B84-B3DD-FA857803DBFC}"/>
              </a:ext>
            </a:extLst>
          </p:cNvPr>
          <p:cNvSpPr>
            <a:spLocks noGrp="1"/>
          </p:cNvSpPr>
          <p:nvPr>
            <p:ph type="sldNum" sz="quarter" idx="12"/>
          </p:nvPr>
        </p:nvSpPr>
        <p:spPr/>
        <p:txBody>
          <a:bodyPr/>
          <a:lstStyle/>
          <a:p>
            <a:fld id="{ADE010BB-8A0A-44C6-A34B-43819450A25B}" type="slidenum">
              <a:rPr lang="en-US" smtClean="0"/>
              <a:t>40</a:t>
            </a:fld>
            <a:endParaRPr lang="en-US"/>
          </a:p>
        </p:txBody>
      </p:sp>
    </p:spTree>
    <p:extLst>
      <p:ext uri="{BB962C8B-B14F-4D97-AF65-F5344CB8AC3E}">
        <p14:creationId xmlns:p14="http://schemas.microsoft.com/office/powerpoint/2010/main" val="265125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B22D-FBE9-4CB5-A71C-5B08D9FC02D7}"/>
              </a:ext>
            </a:extLst>
          </p:cNvPr>
          <p:cNvSpPr>
            <a:spLocks noGrp="1"/>
          </p:cNvSpPr>
          <p:nvPr>
            <p:ph type="title"/>
          </p:nvPr>
        </p:nvSpPr>
        <p:spPr/>
        <p:txBody>
          <a:bodyPr>
            <a:normAutofit/>
          </a:bodyPr>
          <a:lstStyle/>
          <a:p>
            <a:pPr algn="ctr"/>
            <a:r>
              <a:rPr lang="en-CA" b="1" dirty="0"/>
              <a:t>Floating Volleyball</a:t>
            </a:r>
            <a:br>
              <a:rPr lang="en-CA" dirty="0"/>
            </a:br>
            <a:r>
              <a:rPr lang="en-CA" sz="2200" dirty="0">
                <a:hlinkClick r:id="rId3"/>
              </a:rPr>
              <a:t>https://www.canadago4sport.com/Net/Floating-Volleyball</a:t>
            </a:r>
            <a:endParaRPr lang="en-US" dirty="0"/>
          </a:p>
        </p:txBody>
      </p:sp>
      <p:pic>
        <p:nvPicPr>
          <p:cNvPr id="6" name="Online Media 5" title="DLiteVolleyball">
            <a:hlinkClick r:id="" action="ppaction://media"/>
            <a:extLst>
              <a:ext uri="{FF2B5EF4-FFF2-40B4-BE49-F238E27FC236}">
                <a16:creationId xmlns:a16="http://schemas.microsoft.com/office/drawing/2014/main" id="{24DFE7A8-0C8F-44C2-A6C6-6DC69D49621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7EB89E29-F057-419B-A947-3F7640C6D69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EDF18F1-3B44-4B07-AA10-ABC3DA8DADCF}"/>
              </a:ext>
            </a:extLst>
          </p:cNvPr>
          <p:cNvSpPr>
            <a:spLocks noGrp="1"/>
          </p:cNvSpPr>
          <p:nvPr>
            <p:ph type="sldNum" sz="quarter" idx="12"/>
          </p:nvPr>
        </p:nvSpPr>
        <p:spPr/>
        <p:txBody>
          <a:bodyPr/>
          <a:lstStyle/>
          <a:p>
            <a:fld id="{ADE010BB-8A0A-44C6-A34B-43819450A25B}" type="slidenum">
              <a:rPr lang="en-US" smtClean="0"/>
              <a:t>41</a:t>
            </a:fld>
            <a:endParaRPr lang="en-US"/>
          </a:p>
        </p:txBody>
      </p:sp>
    </p:spTree>
    <p:extLst>
      <p:ext uri="{BB962C8B-B14F-4D97-AF65-F5344CB8AC3E}">
        <p14:creationId xmlns:p14="http://schemas.microsoft.com/office/powerpoint/2010/main" val="50832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70DE-E927-4139-B531-763089AC4E20}"/>
              </a:ext>
            </a:extLst>
          </p:cNvPr>
          <p:cNvSpPr>
            <a:spLocks noGrp="1"/>
          </p:cNvSpPr>
          <p:nvPr>
            <p:ph type="title"/>
          </p:nvPr>
        </p:nvSpPr>
        <p:spPr/>
        <p:txBody>
          <a:bodyPr>
            <a:normAutofit/>
          </a:bodyPr>
          <a:lstStyle/>
          <a:p>
            <a:pPr algn="ctr"/>
            <a:r>
              <a:rPr lang="en-CA" b="1" dirty="0"/>
              <a:t>Volley Bound</a:t>
            </a:r>
            <a:br>
              <a:rPr lang="en-CA" dirty="0"/>
            </a:br>
            <a:r>
              <a:rPr lang="en-CA" sz="2200" dirty="0">
                <a:hlinkClick r:id="rId3"/>
              </a:rPr>
              <a:t>https://www.canadago4sport.com/Net/Volley-Bound</a:t>
            </a:r>
            <a:endParaRPr lang="en-US" dirty="0"/>
          </a:p>
        </p:txBody>
      </p:sp>
      <p:pic>
        <p:nvPicPr>
          <p:cNvPr id="6" name="Online Media 5" title="VolleyBound -- Volleyball">
            <a:hlinkClick r:id="" action="ppaction://media"/>
            <a:extLst>
              <a:ext uri="{FF2B5EF4-FFF2-40B4-BE49-F238E27FC236}">
                <a16:creationId xmlns:a16="http://schemas.microsoft.com/office/drawing/2014/main" id="{EC1B2A41-E621-4033-998A-291DAF39C5E1}"/>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523ACBA9-81D5-4CCF-B81B-5A1201D1F47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856EDE2-E736-48AA-931E-0BFB97B0ACC0}"/>
              </a:ext>
            </a:extLst>
          </p:cNvPr>
          <p:cNvSpPr>
            <a:spLocks noGrp="1"/>
          </p:cNvSpPr>
          <p:nvPr>
            <p:ph type="sldNum" sz="quarter" idx="12"/>
          </p:nvPr>
        </p:nvSpPr>
        <p:spPr/>
        <p:txBody>
          <a:bodyPr/>
          <a:lstStyle/>
          <a:p>
            <a:fld id="{ADE010BB-8A0A-44C6-A34B-43819450A25B}" type="slidenum">
              <a:rPr lang="en-US" smtClean="0"/>
              <a:t>42</a:t>
            </a:fld>
            <a:endParaRPr lang="en-US"/>
          </a:p>
        </p:txBody>
      </p:sp>
    </p:spTree>
    <p:extLst>
      <p:ext uri="{BB962C8B-B14F-4D97-AF65-F5344CB8AC3E}">
        <p14:creationId xmlns:p14="http://schemas.microsoft.com/office/powerpoint/2010/main" val="95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E5AF-2996-43F3-9BF1-F721EB7A09D7}"/>
              </a:ext>
            </a:extLst>
          </p:cNvPr>
          <p:cNvSpPr>
            <a:spLocks noGrp="1"/>
          </p:cNvSpPr>
          <p:nvPr>
            <p:ph type="title"/>
          </p:nvPr>
        </p:nvSpPr>
        <p:spPr/>
        <p:txBody>
          <a:bodyPr>
            <a:normAutofit/>
          </a:bodyPr>
          <a:lstStyle/>
          <a:p>
            <a:pPr algn="ctr"/>
            <a:r>
              <a:rPr lang="en-CA" b="1" dirty="0"/>
              <a:t>Don’t Dodge Ball</a:t>
            </a:r>
            <a:br>
              <a:rPr lang="en-CA" dirty="0"/>
            </a:br>
            <a:r>
              <a:rPr lang="en-CA" sz="2200" dirty="0">
                <a:hlinkClick r:id="rId3"/>
              </a:rPr>
              <a:t>https://www.canadago4sport.com/Net/Don't-Dodgeball</a:t>
            </a:r>
            <a:endParaRPr lang="en-US" dirty="0"/>
          </a:p>
        </p:txBody>
      </p:sp>
      <p:pic>
        <p:nvPicPr>
          <p:cNvPr id="6" name="Online Media 5" title="Don't Dodgeball">
            <a:hlinkClick r:id="" action="ppaction://media"/>
            <a:extLst>
              <a:ext uri="{FF2B5EF4-FFF2-40B4-BE49-F238E27FC236}">
                <a16:creationId xmlns:a16="http://schemas.microsoft.com/office/drawing/2014/main" id="{62FDD1A9-DAFA-475A-8F27-84BD3C7FB309}"/>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3DC756EC-F8F0-4A5F-81A0-AEC15646DD67}"/>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34F6A64-BC1F-4ABA-A6B6-E55CAF4B9830}"/>
              </a:ext>
            </a:extLst>
          </p:cNvPr>
          <p:cNvSpPr>
            <a:spLocks noGrp="1"/>
          </p:cNvSpPr>
          <p:nvPr>
            <p:ph type="sldNum" sz="quarter" idx="12"/>
          </p:nvPr>
        </p:nvSpPr>
        <p:spPr/>
        <p:txBody>
          <a:bodyPr/>
          <a:lstStyle/>
          <a:p>
            <a:fld id="{ADE010BB-8A0A-44C6-A34B-43819450A25B}" type="slidenum">
              <a:rPr lang="en-US" smtClean="0"/>
              <a:t>43</a:t>
            </a:fld>
            <a:endParaRPr lang="en-US"/>
          </a:p>
        </p:txBody>
      </p:sp>
    </p:spTree>
    <p:extLst>
      <p:ext uri="{BB962C8B-B14F-4D97-AF65-F5344CB8AC3E}">
        <p14:creationId xmlns:p14="http://schemas.microsoft.com/office/powerpoint/2010/main" val="1436672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FA3A8-0B21-4080-9A51-FB3D6CA7628A}"/>
              </a:ext>
            </a:extLst>
          </p:cNvPr>
          <p:cNvSpPr>
            <a:spLocks noGrp="1"/>
          </p:cNvSpPr>
          <p:nvPr>
            <p:ph type="title"/>
          </p:nvPr>
        </p:nvSpPr>
        <p:spPr/>
        <p:txBody>
          <a:bodyPr>
            <a:normAutofit/>
          </a:bodyPr>
          <a:lstStyle/>
          <a:p>
            <a:pPr algn="ctr"/>
            <a:r>
              <a:rPr lang="en-CA" b="1" dirty="0"/>
              <a:t>Visually Impaired Volleyball</a:t>
            </a:r>
            <a:br>
              <a:rPr lang="en-CA" dirty="0"/>
            </a:br>
            <a:r>
              <a:rPr lang="en-CA" sz="2200" dirty="0">
                <a:hlinkClick r:id="rId3"/>
              </a:rPr>
              <a:t>https://www.canadago4sport.com/Net/Blind-Volleyball</a:t>
            </a:r>
            <a:endParaRPr lang="en-US" dirty="0"/>
          </a:p>
        </p:txBody>
      </p:sp>
      <p:pic>
        <p:nvPicPr>
          <p:cNvPr id="6" name="Online Media 5" title="Blind Volleyball">
            <a:hlinkClick r:id="" action="ppaction://media"/>
            <a:extLst>
              <a:ext uri="{FF2B5EF4-FFF2-40B4-BE49-F238E27FC236}">
                <a16:creationId xmlns:a16="http://schemas.microsoft.com/office/drawing/2014/main" id="{BABD6534-74CF-4EDD-9304-87BD5ACE2DC2}"/>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1365EC41-DA00-47C7-AAD7-03BAE3CE5A1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2632A06-D77B-41C4-BCA0-A0F2FDB49EE4}"/>
              </a:ext>
            </a:extLst>
          </p:cNvPr>
          <p:cNvSpPr>
            <a:spLocks noGrp="1"/>
          </p:cNvSpPr>
          <p:nvPr>
            <p:ph type="sldNum" sz="quarter" idx="12"/>
          </p:nvPr>
        </p:nvSpPr>
        <p:spPr/>
        <p:txBody>
          <a:bodyPr/>
          <a:lstStyle/>
          <a:p>
            <a:fld id="{ADE010BB-8A0A-44C6-A34B-43819450A25B}" type="slidenum">
              <a:rPr lang="en-US" smtClean="0"/>
              <a:t>44</a:t>
            </a:fld>
            <a:endParaRPr lang="en-US"/>
          </a:p>
        </p:txBody>
      </p:sp>
    </p:spTree>
    <p:extLst>
      <p:ext uri="{BB962C8B-B14F-4D97-AF65-F5344CB8AC3E}">
        <p14:creationId xmlns:p14="http://schemas.microsoft.com/office/powerpoint/2010/main" val="167397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C7ED5-A920-459B-A3D5-D06693A05280}"/>
              </a:ext>
            </a:extLst>
          </p:cNvPr>
          <p:cNvSpPr>
            <a:spLocks noGrp="1"/>
          </p:cNvSpPr>
          <p:nvPr>
            <p:ph type="title"/>
          </p:nvPr>
        </p:nvSpPr>
        <p:spPr/>
        <p:txBody>
          <a:bodyPr>
            <a:normAutofit/>
          </a:bodyPr>
          <a:lstStyle/>
          <a:p>
            <a:pPr algn="ctr"/>
            <a:r>
              <a:rPr lang="en-CA" b="1" dirty="0"/>
              <a:t>Bounce Ball</a:t>
            </a:r>
            <a:br>
              <a:rPr lang="en-CA" dirty="0"/>
            </a:br>
            <a:r>
              <a:rPr lang="en-CA" sz="2200" dirty="0">
                <a:hlinkClick r:id="rId3"/>
              </a:rPr>
              <a:t>https://www.canadago4sport.com/Net/Bounce-Ball</a:t>
            </a:r>
            <a:endParaRPr lang="en-US" dirty="0"/>
          </a:p>
        </p:txBody>
      </p:sp>
      <p:pic>
        <p:nvPicPr>
          <p:cNvPr id="6" name="Online Media 5" title="Bounce Ball">
            <a:hlinkClick r:id="" action="ppaction://media"/>
            <a:extLst>
              <a:ext uri="{FF2B5EF4-FFF2-40B4-BE49-F238E27FC236}">
                <a16:creationId xmlns:a16="http://schemas.microsoft.com/office/drawing/2014/main" id="{DA3ECFF2-A08D-40AE-895F-AE73C9AB6B6B}"/>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A41E2D9C-42EC-4A78-ACB0-CC8E7BA099C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63FEA84-6C6F-4A88-9CBE-3F2E0A0FDBE8}"/>
              </a:ext>
            </a:extLst>
          </p:cNvPr>
          <p:cNvSpPr>
            <a:spLocks noGrp="1"/>
          </p:cNvSpPr>
          <p:nvPr>
            <p:ph type="sldNum" sz="quarter" idx="12"/>
          </p:nvPr>
        </p:nvSpPr>
        <p:spPr/>
        <p:txBody>
          <a:bodyPr/>
          <a:lstStyle/>
          <a:p>
            <a:fld id="{ADE010BB-8A0A-44C6-A34B-43819450A25B}" type="slidenum">
              <a:rPr lang="en-US" smtClean="0"/>
              <a:t>45</a:t>
            </a:fld>
            <a:endParaRPr lang="en-US"/>
          </a:p>
        </p:txBody>
      </p:sp>
    </p:spTree>
    <p:extLst>
      <p:ext uri="{BB962C8B-B14F-4D97-AF65-F5344CB8AC3E}">
        <p14:creationId xmlns:p14="http://schemas.microsoft.com/office/powerpoint/2010/main" val="29983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4B306-380C-4183-BF8C-E6C71E092213}"/>
              </a:ext>
            </a:extLst>
          </p:cNvPr>
          <p:cNvSpPr>
            <a:spLocks noGrp="1"/>
          </p:cNvSpPr>
          <p:nvPr>
            <p:ph type="title"/>
          </p:nvPr>
        </p:nvSpPr>
        <p:spPr/>
        <p:txBody>
          <a:bodyPr>
            <a:normAutofit/>
          </a:bodyPr>
          <a:lstStyle/>
          <a:p>
            <a:pPr algn="ctr"/>
            <a:r>
              <a:rPr lang="en-CA" b="1" dirty="0"/>
              <a:t>Volleyball Passes off the Wall</a:t>
            </a:r>
            <a:br>
              <a:rPr lang="en-CA" dirty="0"/>
            </a:br>
            <a:r>
              <a:rPr lang="en-CA" sz="2200" dirty="0">
                <a:hlinkClick r:id="rId3"/>
              </a:rPr>
              <a:t>https://www.canadago4sport.com/Train-Net-NoRacquet/Volleyball-Forearm-With-Team-and-Wall</a:t>
            </a:r>
            <a:endParaRPr lang="en-US" sz="2200" dirty="0"/>
          </a:p>
        </p:txBody>
      </p:sp>
      <p:pic>
        <p:nvPicPr>
          <p:cNvPr id="6" name="Online Media 5" title="Volleyball Forearm Team Wall">
            <a:hlinkClick r:id="" action="ppaction://media"/>
            <a:extLst>
              <a:ext uri="{FF2B5EF4-FFF2-40B4-BE49-F238E27FC236}">
                <a16:creationId xmlns:a16="http://schemas.microsoft.com/office/drawing/2014/main" id="{E44E5093-9E89-40CC-BA31-9FC543E19E38}"/>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7F54007C-E16F-4577-BD62-7190E4E14B4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CCA6E20-46A3-4619-AFAB-C10741043DAE}"/>
              </a:ext>
            </a:extLst>
          </p:cNvPr>
          <p:cNvSpPr>
            <a:spLocks noGrp="1"/>
          </p:cNvSpPr>
          <p:nvPr>
            <p:ph type="sldNum" sz="quarter" idx="12"/>
          </p:nvPr>
        </p:nvSpPr>
        <p:spPr/>
        <p:txBody>
          <a:bodyPr/>
          <a:lstStyle/>
          <a:p>
            <a:fld id="{ADE010BB-8A0A-44C6-A34B-43819450A25B}" type="slidenum">
              <a:rPr lang="en-US" smtClean="0"/>
              <a:t>46</a:t>
            </a:fld>
            <a:endParaRPr lang="en-US"/>
          </a:p>
        </p:txBody>
      </p:sp>
    </p:spTree>
    <p:extLst>
      <p:ext uri="{BB962C8B-B14F-4D97-AF65-F5344CB8AC3E}">
        <p14:creationId xmlns:p14="http://schemas.microsoft.com/office/powerpoint/2010/main" val="305152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E8844-1786-4CBC-A223-950E719257AE}"/>
              </a:ext>
            </a:extLst>
          </p:cNvPr>
          <p:cNvSpPr>
            <a:spLocks noGrp="1"/>
          </p:cNvSpPr>
          <p:nvPr>
            <p:ph type="title"/>
          </p:nvPr>
        </p:nvSpPr>
        <p:spPr/>
        <p:txBody>
          <a:bodyPr>
            <a:normAutofit/>
          </a:bodyPr>
          <a:lstStyle/>
          <a:p>
            <a:pPr algn="ctr"/>
            <a:r>
              <a:rPr lang="en-CA" b="1" dirty="0"/>
              <a:t>Circle Pass, Run, Pass</a:t>
            </a:r>
            <a:br>
              <a:rPr lang="en-CA" dirty="0"/>
            </a:br>
            <a:r>
              <a:rPr lang="en-CA" sz="2200" dirty="0">
                <a:hlinkClick r:id="rId3"/>
              </a:rPr>
              <a:t>https://www.canadago4sport.com/Train-Net-NoRacquet/Circle-Pass-to-Same-Player-and-Run</a:t>
            </a:r>
            <a:endParaRPr lang="en-US" sz="2200" dirty="0"/>
          </a:p>
        </p:txBody>
      </p:sp>
      <p:pic>
        <p:nvPicPr>
          <p:cNvPr id="6" name="Online Media 5" title="Circle Pass to Same Player and Run">
            <a:hlinkClick r:id="" action="ppaction://media"/>
            <a:extLst>
              <a:ext uri="{FF2B5EF4-FFF2-40B4-BE49-F238E27FC236}">
                <a16:creationId xmlns:a16="http://schemas.microsoft.com/office/drawing/2014/main" id="{15B55963-A1CE-49C7-B3FE-D197ABDCC7BA}"/>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8299E34C-D209-4815-A0CF-D080374BD9D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887A758-A441-442E-AB6E-E1C83E76D65C}"/>
              </a:ext>
            </a:extLst>
          </p:cNvPr>
          <p:cNvSpPr>
            <a:spLocks noGrp="1"/>
          </p:cNvSpPr>
          <p:nvPr>
            <p:ph type="sldNum" sz="quarter" idx="12"/>
          </p:nvPr>
        </p:nvSpPr>
        <p:spPr/>
        <p:txBody>
          <a:bodyPr/>
          <a:lstStyle/>
          <a:p>
            <a:fld id="{ADE010BB-8A0A-44C6-A34B-43819450A25B}" type="slidenum">
              <a:rPr lang="en-US" smtClean="0"/>
              <a:t>47</a:t>
            </a:fld>
            <a:endParaRPr lang="en-US"/>
          </a:p>
        </p:txBody>
      </p:sp>
    </p:spTree>
    <p:extLst>
      <p:ext uri="{BB962C8B-B14F-4D97-AF65-F5344CB8AC3E}">
        <p14:creationId xmlns:p14="http://schemas.microsoft.com/office/powerpoint/2010/main" val="395935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E0070-A8E4-44EE-B933-59DBCE5C2835}"/>
              </a:ext>
            </a:extLst>
          </p:cNvPr>
          <p:cNvSpPr>
            <a:spLocks noGrp="1"/>
          </p:cNvSpPr>
          <p:nvPr>
            <p:ph type="title"/>
          </p:nvPr>
        </p:nvSpPr>
        <p:spPr/>
        <p:txBody>
          <a:bodyPr>
            <a:normAutofit/>
          </a:bodyPr>
          <a:lstStyle/>
          <a:p>
            <a:pPr algn="ctr"/>
            <a:r>
              <a:rPr lang="en-CA" b="1" dirty="0"/>
              <a:t>Nitro Ball</a:t>
            </a:r>
            <a:br>
              <a:rPr lang="en-CA" dirty="0"/>
            </a:br>
            <a:r>
              <a:rPr lang="en-CA" sz="2200" dirty="0">
                <a:hlinkClick r:id="rId3"/>
              </a:rPr>
              <a:t>https://www.canadago4sport.com/Net/Nitro-Ball</a:t>
            </a:r>
            <a:endParaRPr lang="en-US" dirty="0"/>
          </a:p>
        </p:txBody>
      </p:sp>
      <p:pic>
        <p:nvPicPr>
          <p:cNvPr id="6" name="Online Media 5" title="NitroBall">
            <a:hlinkClick r:id="" action="ppaction://media"/>
            <a:extLst>
              <a:ext uri="{FF2B5EF4-FFF2-40B4-BE49-F238E27FC236}">
                <a16:creationId xmlns:a16="http://schemas.microsoft.com/office/drawing/2014/main" id="{3B7D47BB-811D-42F4-A088-63F043347460}"/>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CE60DFDD-C2E7-4077-9A2D-4C36EF8936B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D05E88A-D32D-48B5-B1E9-A297E067188F}"/>
              </a:ext>
            </a:extLst>
          </p:cNvPr>
          <p:cNvSpPr>
            <a:spLocks noGrp="1"/>
          </p:cNvSpPr>
          <p:nvPr>
            <p:ph type="sldNum" sz="quarter" idx="12"/>
          </p:nvPr>
        </p:nvSpPr>
        <p:spPr/>
        <p:txBody>
          <a:bodyPr/>
          <a:lstStyle/>
          <a:p>
            <a:fld id="{ADE010BB-8A0A-44C6-A34B-43819450A25B}" type="slidenum">
              <a:rPr lang="en-US" smtClean="0"/>
              <a:t>48</a:t>
            </a:fld>
            <a:endParaRPr lang="en-US"/>
          </a:p>
        </p:txBody>
      </p:sp>
    </p:spTree>
    <p:extLst>
      <p:ext uri="{BB962C8B-B14F-4D97-AF65-F5344CB8AC3E}">
        <p14:creationId xmlns:p14="http://schemas.microsoft.com/office/powerpoint/2010/main" val="286707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F7E86-6906-4C8D-9300-D0474F7D378F}"/>
              </a:ext>
            </a:extLst>
          </p:cNvPr>
          <p:cNvSpPr>
            <a:spLocks noGrp="1"/>
          </p:cNvSpPr>
          <p:nvPr>
            <p:ph type="title"/>
          </p:nvPr>
        </p:nvSpPr>
        <p:spPr/>
        <p:txBody>
          <a:bodyPr/>
          <a:lstStyle/>
          <a:p>
            <a:pPr algn="ctr"/>
            <a:r>
              <a:rPr lang="en-US" sz="4400" b="1" dirty="0">
                <a:effectLst/>
                <a:latin typeface="Calibri" panose="020F0502020204030204" pitchFamily="34" charset="0"/>
                <a:ea typeface="Calibri" panose="020F0502020204030204" pitchFamily="34" charset="0"/>
                <a:cs typeface="Times New Roman" panose="02020603050405020304" pitchFamily="18" charset="0"/>
              </a:rPr>
              <a:t>Strike/Field</a:t>
            </a:r>
            <a:endParaRPr lang="en-US" b="1" dirty="0"/>
          </a:p>
        </p:txBody>
      </p:sp>
      <p:pic>
        <p:nvPicPr>
          <p:cNvPr id="7" name="Content Placeholder 6">
            <a:extLst>
              <a:ext uri="{FF2B5EF4-FFF2-40B4-BE49-F238E27FC236}">
                <a16:creationId xmlns:a16="http://schemas.microsoft.com/office/drawing/2014/main" id="{5BA86E2F-F289-4E17-A24C-32BC698C78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1351" y="1825625"/>
            <a:ext cx="6269297" cy="4351338"/>
          </a:xfrm>
        </p:spPr>
      </p:pic>
      <p:sp>
        <p:nvSpPr>
          <p:cNvPr id="4" name="Footer Placeholder 3">
            <a:extLst>
              <a:ext uri="{FF2B5EF4-FFF2-40B4-BE49-F238E27FC236}">
                <a16:creationId xmlns:a16="http://schemas.microsoft.com/office/drawing/2014/main" id="{FC211852-DAE7-495E-8DEB-16D02D6AA5A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87FCDE5-1404-4A1E-8547-C0BF959BC631}"/>
              </a:ext>
            </a:extLst>
          </p:cNvPr>
          <p:cNvSpPr>
            <a:spLocks noGrp="1"/>
          </p:cNvSpPr>
          <p:nvPr>
            <p:ph type="sldNum" sz="quarter" idx="12"/>
          </p:nvPr>
        </p:nvSpPr>
        <p:spPr/>
        <p:txBody>
          <a:bodyPr/>
          <a:lstStyle/>
          <a:p>
            <a:fld id="{ADE010BB-8A0A-44C6-A34B-43819450A25B}" type="slidenum">
              <a:rPr lang="en-US" smtClean="0"/>
              <a:t>49</a:t>
            </a:fld>
            <a:endParaRPr lang="en-US"/>
          </a:p>
        </p:txBody>
      </p:sp>
    </p:spTree>
    <p:extLst>
      <p:ext uri="{BB962C8B-B14F-4D97-AF65-F5344CB8AC3E}">
        <p14:creationId xmlns:p14="http://schemas.microsoft.com/office/powerpoint/2010/main" val="54016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CE17F-93DD-4ABD-BBFE-D400D426BBE2}"/>
              </a:ext>
            </a:extLst>
          </p:cNvPr>
          <p:cNvSpPr>
            <a:spLocks noGrp="1"/>
          </p:cNvSpPr>
          <p:nvPr>
            <p:ph type="title"/>
          </p:nvPr>
        </p:nvSpPr>
        <p:spPr/>
        <p:txBody>
          <a:bodyPr/>
          <a:lstStyle/>
          <a:p>
            <a:pPr algn="ctr"/>
            <a:r>
              <a:rPr lang="en-CA" b="1" dirty="0"/>
              <a:t>Equipment &amp; Gear</a:t>
            </a:r>
            <a:br>
              <a:rPr lang="en-CA" b="1" dirty="0"/>
            </a:br>
            <a:r>
              <a:rPr lang="en-CA" b="1" dirty="0"/>
              <a:t>(PHE Canada)</a:t>
            </a:r>
            <a:endParaRPr lang="en-US" dirty="0"/>
          </a:p>
        </p:txBody>
      </p:sp>
      <p:sp>
        <p:nvSpPr>
          <p:cNvPr id="3" name="Content Placeholder 2">
            <a:extLst>
              <a:ext uri="{FF2B5EF4-FFF2-40B4-BE49-F238E27FC236}">
                <a16:creationId xmlns:a16="http://schemas.microsoft.com/office/drawing/2014/main" id="{007326BF-33A0-4305-98F7-1A7984331989}"/>
              </a:ext>
            </a:extLst>
          </p:cNvPr>
          <p:cNvSpPr>
            <a:spLocks noGrp="1"/>
          </p:cNvSpPr>
          <p:nvPr>
            <p:ph idx="1"/>
          </p:nvPr>
        </p:nvSpPr>
        <p:spPr/>
        <p:txBody>
          <a:bodyPr>
            <a:normAutofit/>
          </a:bodyPr>
          <a:lstStyle/>
          <a:p>
            <a:r>
              <a:rPr lang="en-CA" dirty="0"/>
              <a:t>Equipment Sharing </a:t>
            </a:r>
          </a:p>
          <a:p>
            <a:pPr lvl="1"/>
            <a:r>
              <a:rPr lang="en-CA" dirty="0"/>
              <a:t>Minimize shared equipment—unless the equipment is kicked (soccer balls for example).</a:t>
            </a:r>
          </a:p>
          <a:p>
            <a:r>
              <a:rPr lang="en-CA" dirty="0"/>
              <a:t>Physical Distancing</a:t>
            </a:r>
          </a:p>
          <a:p>
            <a:pPr lvl="1"/>
            <a:r>
              <a:rPr lang="en-CA" dirty="0"/>
              <a:t>Try to create playing spaces for each player with the use of poly spots or half-cones…</a:t>
            </a:r>
          </a:p>
          <a:p>
            <a:r>
              <a:rPr lang="en-CA" dirty="0"/>
              <a:t>Masks</a:t>
            </a:r>
          </a:p>
          <a:p>
            <a:pPr lvl="1"/>
            <a:r>
              <a:rPr lang="en-CA" dirty="0"/>
              <a:t>Think through wearing of masks in line with safety and institution policies…</a:t>
            </a:r>
          </a:p>
          <a:p>
            <a:endParaRPr lang="en-US" dirty="0"/>
          </a:p>
        </p:txBody>
      </p:sp>
      <p:sp>
        <p:nvSpPr>
          <p:cNvPr id="4" name="Footer Placeholder 3">
            <a:extLst>
              <a:ext uri="{FF2B5EF4-FFF2-40B4-BE49-F238E27FC236}">
                <a16:creationId xmlns:a16="http://schemas.microsoft.com/office/drawing/2014/main" id="{CAEEFBE0-B02C-4208-8FB3-E1B3F1F8A1F9}"/>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B9BEC21-F92C-494A-A2B7-42AF6ABC158F}"/>
              </a:ext>
            </a:extLst>
          </p:cNvPr>
          <p:cNvSpPr>
            <a:spLocks noGrp="1"/>
          </p:cNvSpPr>
          <p:nvPr>
            <p:ph type="sldNum" sz="quarter" idx="12"/>
          </p:nvPr>
        </p:nvSpPr>
        <p:spPr/>
        <p:txBody>
          <a:bodyPr/>
          <a:lstStyle/>
          <a:p>
            <a:fld id="{ADE010BB-8A0A-44C6-A34B-43819450A25B}" type="slidenum">
              <a:rPr lang="en-US" smtClean="0"/>
              <a:t>5</a:t>
            </a:fld>
            <a:endParaRPr lang="en-US"/>
          </a:p>
        </p:txBody>
      </p:sp>
    </p:spTree>
    <p:extLst>
      <p:ext uri="{BB962C8B-B14F-4D97-AF65-F5344CB8AC3E}">
        <p14:creationId xmlns:p14="http://schemas.microsoft.com/office/powerpoint/2010/main" val="33441773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3564-F73D-4D3F-B344-9E74F49EA9DA}"/>
              </a:ext>
            </a:extLst>
          </p:cNvPr>
          <p:cNvSpPr>
            <a:spLocks noGrp="1"/>
          </p:cNvSpPr>
          <p:nvPr>
            <p:ph type="title"/>
          </p:nvPr>
        </p:nvSpPr>
        <p:spPr/>
        <p:txBody>
          <a:bodyPr>
            <a:normAutofit/>
          </a:bodyPr>
          <a:lstStyle/>
          <a:p>
            <a:pPr algn="ctr"/>
            <a:r>
              <a:rPr lang="en-CA" b="1" dirty="0"/>
              <a:t>Big Hitter</a:t>
            </a:r>
            <a:br>
              <a:rPr lang="en-CA" dirty="0"/>
            </a:br>
            <a:r>
              <a:rPr lang="en-CA" sz="2200" dirty="0">
                <a:hlinkClick r:id="rId3"/>
              </a:rPr>
              <a:t>https://www.canadago4sport.com/strike/Big-Hitter</a:t>
            </a:r>
            <a:endParaRPr lang="en-US" dirty="0"/>
          </a:p>
        </p:txBody>
      </p:sp>
      <p:pic>
        <p:nvPicPr>
          <p:cNvPr id="6" name="Online Media 5" title="BigHitter">
            <a:hlinkClick r:id="" action="ppaction://media"/>
            <a:extLst>
              <a:ext uri="{FF2B5EF4-FFF2-40B4-BE49-F238E27FC236}">
                <a16:creationId xmlns:a16="http://schemas.microsoft.com/office/drawing/2014/main" id="{CF16369F-A42F-4CDA-9619-4294A6FFF34D}"/>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74E3CA04-20CF-4891-883C-6536A67258A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7C54548-7ECF-4105-ACF9-DCF6695BF6A2}"/>
              </a:ext>
            </a:extLst>
          </p:cNvPr>
          <p:cNvSpPr>
            <a:spLocks noGrp="1"/>
          </p:cNvSpPr>
          <p:nvPr>
            <p:ph type="sldNum" sz="quarter" idx="12"/>
          </p:nvPr>
        </p:nvSpPr>
        <p:spPr/>
        <p:txBody>
          <a:bodyPr/>
          <a:lstStyle/>
          <a:p>
            <a:fld id="{ADE010BB-8A0A-44C6-A34B-43819450A25B}" type="slidenum">
              <a:rPr lang="en-US" smtClean="0"/>
              <a:t>50</a:t>
            </a:fld>
            <a:endParaRPr lang="en-US"/>
          </a:p>
        </p:txBody>
      </p:sp>
    </p:spTree>
    <p:extLst>
      <p:ext uri="{BB962C8B-B14F-4D97-AF65-F5344CB8AC3E}">
        <p14:creationId xmlns:p14="http://schemas.microsoft.com/office/powerpoint/2010/main" val="224359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D601D-7587-437E-9D90-7BDF4AA0B0D1}"/>
              </a:ext>
            </a:extLst>
          </p:cNvPr>
          <p:cNvSpPr>
            <a:spLocks noGrp="1"/>
          </p:cNvSpPr>
          <p:nvPr>
            <p:ph type="title"/>
          </p:nvPr>
        </p:nvSpPr>
        <p:spPr>
          <a:xfrm>
            <a:off x="838200" y="201337"/>
            <a:ext cx="10515600" cy="1607468"/>
          </a:xfrm>
        </p:spPr>
        <p:txBody>
          <a:bodyPr>
            <a:normAutofit fontScale="90000"/>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Cricket Foam Ball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(use 6 ToppleTubes instead of wickets)</a:t>
            </a: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https://www.canadago4sport.com/strike/Cricket-Foamball</a:t>
            </a:r>
            <a:endParaRPr lang="en-US" sz="2200" dirty="0"/>
          </a:p>
        </p:txBody>
      </p:sp>
      <p:pic>
        <p:nvPicPr>
          <p:cNvPr id="6" name="Online Media 5" title="CricketFoamBall">
            <a:hlinkClick r:id="" action="ppaction://media"/>
            <a:extLst>
              <a:ext uri="{FF2B5EF4-FFF2-40B4-BE49-F238E27FC236}">
                <a16:creationId xmlns:a16="http://schemas.microsoft.com/office/drawing/2014/main" id="{77606417-8DD9-4861-9B18-E50B8ED551BF}"/>
              </a:ext>
            </a:extLst>
          </p:cNvPr>
          <p:cNvPicPr>
            <a:picLocks noGrp="1" noRot="1" noChangeAspect="1"/>
          </p:cNvPicPr>
          <p:nvPr>
            <p:ph idx="1"/>
            <a:videoFile r:link="rId1"/>
          </p:nvPr>
        </p:nvPicPr>
        <p:blipFill>
          <a:blip r:embed="rId4"/>
          <a:stretch>
            <a:fillRect/>
          </a:stretch>
        </p:blipFill>
        <p:spPr>
          <a:xfrm>
            <a:off x="3300413" y="1987550"/>
            <a:ext cx="5589587" cy="4189413"/>
          </a:xfrm>
          <a:prstGeom prst="rect">
            <a:avLst/>
          </a:prstGeom>
        </p:spPr>
      </p:pic>
      <p:sp>
        <p:nvSpPr>
          <p:cNvPr id="4" name="Footer Placeholder 3">
            <a:extLst>
              <a:ext uri="{FF2B5EF4-FFF2-40B4-BE49-F238E27FC236}">
                <a16:creationId xmlns:a16="http://schemas.microsoft.com/office/drawing/2014/main" id="{69013812-92D2-4CA7-A0E6-9D3AB433B6A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004E504-6FA5-4C6A-AA43-636F275CCA12}"/>
              </a:ext>
            </a:extLst>
          </p:cNvPr>
          <p:cNvSpPr>
            <a:spLocks noGrp="1"/>
          </p:cNvSpPr>
          <p:nvPr>
            <p:ph type="sldNum" sz="quarter" idx="12"/>
          </p:nvPr>
        </p:nvSpPr>
        <p:spPr/>
        <p:txBody>
          <a:bodyPr/>
          <a:lstStyle/>
          <a:p>
            <a:fld id="{ADE010BB-8A0A-44C6-A34B-43819450A25B}" type="slidenum">
              <a:rPr lang="en-US" smtClean="0"/>
              <a:t>51</a:t>
            </a:fld>
            <a:endParaRPr lang="en-US"/>
          </a:p>
        </p:txBody>
      </p:sp>
    </p:spTree>
    <p:extLst>
      <p:ext uri="{BB962C8B-B14F-4D97-AF65-F5344CB8AC3E}">
        <p14:creationId xmlns:p14="http://schemas.microsoft.com/office/powerpoint/2010/main" val="173126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37B40-E59A-46F3-AA36-59EF03D320F1}"/>
              </a:ext>
            </a:extLst>
          </p:cNvPr>
          <p:cNvSpPr>
            <a:spLocks noGrp="1"/>
          </p:cNvSpPr>
          <p:nvPr>
            <p:ph type="title"/>
          </p:nvPr>
        </p:nvSpPr>
        <p:spPr>
          <a:xfrm>
            <a:off x="838200" y="136525"/>
            <a:ext cx="10515600" cy="1776165"/>
          </a:xfrm>
        </p:spPr>
        <p:txBody>
          <a:bodyPr>
            <a:normAutofit fontScale="90000"/>
          </a:bodyPr>
          <a:lstStyle/>
          <a:p>
            <a:pPr marL="742950" marR="0" lvl="1" indent="-28575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r>
              <a:rPr lang="en-US" sz="4400" b="1" dirty="0" err="1">
                <a:effectLst/>
                <a:latin typeface="Calibri" panose="020F0502020204030204" pitchFamily="34" charset="0"/>
                <a:ea typeface="Calibri" panose="020F0502020204030204" pitchFamily="34" charset="0"/>
                <a:cs typeface="Times New Roman" panose="02020603050405020304" pitchFamily="18" charset="0"/>
              </a:rPr>
              <a:t>Kickit</a:t>
            </a:r>
            <a:r>
              <a:rPr lang="en-US" sz="4400" b="1" dirty="0">
                <a:effectLst/>
                <a:latin typeface="Calibri" panose="020F0502020204030204" pitchFamily="34" charset="0"/>
                <a:ea typeface="Calibri" panose="020F0502020204030204" pitchFamily="34" charset="0"/>
                <a:cs typeface="Times New Roman" panose="02020603050405020304" pitchFamily="18" charset="0"/>
              </a:rPr>
              <a:t> Cricket </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4400" b="1" dirty="0">
                <a:effectLst/>
                <a:latin typeface="Calibri" panose="020F0502020204030204" pitchFamily="34" charset="0"/>
                <a:ea typeface="Calibri" panose="020F0502020204030204" pitchFamily="34" charset="0"/>
                <a:cs typeface="Times New Roman" panose="02020603050405020304" pitchFamily="18" charset="0"/>
              </a:rPr>
              <a:t>(use 6 ToppleTubes instead of wickets)</a:t>
            </a:r>
            <a:br>
              <a:rPr lang="en-US" sz="4400" b="1" dirty="0">
                <a:effectLst/>
                <a:latin typeface="Calibri" panose="020F0502020204030204" pitchFamily="34" charset="0"/>
                <a:ea typeface="Calibri" panose="020F0502020204030204" pitchFamily="34" charset="0"/>
                <a:cs typeface="Times New Roman" panose="02020603050405020304" pitchFamily="18" charset="0"/>
              </a:rPr>
            </a:br>
            <a:r>
              <a:rPr lang="en-US" sz="2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https://www.canadago4sport.com/strike/Cricket-Kickit</a:t>
            </a:r>
            <a:endParaRPr lang="en-US" sz="2200" dirty="0"/>
          </a:p>
        </p:txBody>
      </p:sp>
      <p:pic>
        <p:nvPicPr>
          <p:cNvPr id="6" name="Online Media 5" title="CricketKickball">
            <a:hlinkClick r:id="" action="ppaction://media"/>
            <a:extLst>
              <a:ext uri="{FF2B5EF4-FFF2-40B4-BE49-F238E27FC236}">
                <a16:creationId xmlns:a16="http://schemas.microsoft.com/office/drawing/2014/main" id="{4315C515-3881-444A-9592-B2AAA641FF33}"/>
              </a:ext>
            </a:extLst>
          </p:cNvPr>
          <p:cNvPicPr>
            <a:picLocks noGrp="1" noRot="1" noChangeAspect="1"/>
          </p:cNvPicPr>
          <p:nvPr>
            <p:ph idx="1"/>
            <a:videoFile r:link="rId1"/>
          </p:nvPr>
        </p:nvPicPr>
        <p:blipFill>
          <a:blip r:embed="rId4"/>
          <a:stretch>
            <a:fillRect/>
          </a:stretch>
        </p:blipFill>
        <p:spPr>
          <a:xfrm>
            <a:off x="3317875" y="2012950"/>
            <a:ext cx="5556250" cy="4164013"/>
          </a:xfrm>
          <a:prstGeom prst="rect">
            <a:avLst/>
          </a:prstGeom>
        </p:spPr>
      </p:pic>
      <p:sp>
        <p:nvSpPr>
          <p:cNvPr id="4" name="Footer Placeholder 3">
            <a:extLst>
              <a:ext uri="{FF2B5EF4-FFF2-40B4-BE49-F238E27FC236}">
                <a16:creationId xmlns:a16="http://schemas.microsoft.com/office/drawing/2014/main" id="{C324C07C-FC61-480D-9A9E-2BBF9DD37E5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1F78FCA-5A3E-4979-B241-83CB00F699DE}"/>
              </a:ext>
            </a:extLst>
          </p:cNvPr>
          <p:cNvSpPr>
            <a:spLocks noGrp="1"/>
          </p:cNvSpPr>
          <p:nvPr>
            <p:ph type="sldNum" sz="quarter" idx="12"/>
          </p:nvPr>
        </p:nvSpPr>
        <p:spPr/>
        <p:txBody>
          <a:bodyPr/>
          <a:lstStyle/>
          <a:p>
            <a:fld id="{ADE010BB-8A0A-44C6-A34B-43819450A25B}" type="slidenum">
              <a:rPr lang="en-US" smtClean="0"/>
              <a:t>52</a:t>
            </a:fld>
            <a:endParaRPr lang="en-US"/>
          </a:p>
        </p:txBody>
      </p:sp>
    </p:spTree>
    <p:extLst>
      <p:ext uri="{BB962C8B-B14F-4D97-AF65-F5344CB8AC3E}">
        <p14:creationId xmlns:p14="http://schemas.microsoft.com/office/powerpoint/2010/main" val="91063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D8581-B268-4482-9D40-D6DC5D13BC4F}"/>
              </a:ext>
            </a:extLst>
          </p:cNvPr>
          <p:cNvSpPr>
            <a:spLocks noGrp="1"/>
          </p:cNvSpPr>
          <p:nvPr>
            <p:ph type="title"/>
          </p:nvPr>
        </p:nvSpPr>
        <p:spPr/>
        <p:txBody>
          <a:bodyPr>
            <a:normAutofit/>
          </a:bodyPr>
          <a:lstStyle/>
          <a:p>
            <a:pPr algn="ctr"/>
            <a:r>
              <a:rPr lang="en-CA" b="1" dirty="0"/>
              <a:t>Ramped Up Catch</a:t>
            </a:r>
            <a:br>
              <a:rPr lang="en-CA" dirty="0"/>
            </a:br>
            <a:r>
              <a:rPr lang="en-CA" sz="2200" dirty="0">
                <a:hlinkClick r:id="rId3"/>
              </a:rPr>
              <a:t>https://www.canadago4sport.com/strike/RampedUp-Catch-Own</a:t>
            </a:r>
            <a:endParaRPr lang="en-US" dirty="0"/>
          </a:p>
        </p:txBody>
      </p:sp>
      <p:pic>
        <p:nvPicPr>
          <p:cNvPr id="6" name="Online Media 5" title="RampedUp">
            <a:hlinkClick r:id="" action="ppaction://media"/>
            <a:extLst>
              <a:ext uri="{FF2B5EF4-FFF2-40B4-BE49-F238E27FC236}">
                <a16:creationId xmlns:a16="http://schemas.microsoft.com/office/drawing/2014/main" id="{3D19EB9E-AB77-4C36-8DF5-09247DACAF48}"/>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E4548824-48ED-456C-B00B-EC198F11BBB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F37656A-CD1A-43D3-B4C5-0707BE5955E1}"/>
              </a:ext>
            </a:extLst>
          </p:cNvPr>
          <p:cNvSpPr>
            <a:spLocks noGrp="1"/>
          </p:cNvSpPr>
          <p:nvPr>
            <p:ph type="sldNum" sz="quarter" idx="12"/>
          </p:nvPr>
        </p:nvSpPr>
        <p:spPr/>
        <p:txBody>
          <a:bodyPr/>
          <a:lstStyle/>
          <a:p>
            <a:fld id="{ADE010BB-8A0A-44C6-A34B-43819450A25B}" type="slidenum">
              <a:rPr lang="en-US" smtClean="0"/>
              <a:t>53</a:t>
            </a:fld>
            <a:endParaRPr lang="en-US"/>
          </a:p>
        </p:txBody>
      </p:sp>
    </p:spTree>
    <p:extLst>
      <p:ext uri="{BB962C8B-B14F-4D97-AF65-F5344CB8AC3E}">
        <p14:creationId xmlns:p14="http://schemas.microsoft.com/office/powerpoint/2010/main" val="10503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815F0-A5BD-46C6-86A7-2915DA661CA0}"/>
              </a:ext>
            </a:extLst>
          </p:cNvPr>
          <p:cNvSpPr>
            <a:spLocks noGrp="1"/>
          </p:cNvSpPr>
          <p:nvPr>
            <p:ph type="title"/>
          </p:nvPr>
        </p:nvSpPr>
        <p:spPr/>
        <p:txBody>
          <a:bodyPr>
            <a:normAutofit/>
          </a:bodyPr>
          <a:lstStyle/>
          <a:p>
            <a:pPr algn="ctr"/>
            <a:r>
              <a:rPr lang="en-CA" b="1" dirty="0"/>
              <a:t>Beat the Ball Home</a:t>
            </a:r>
            <a:br>
              <a:rPr lang="en-CA" dirty="0"/>
            </a:br>
            <a:r>
              <a:rPr lang="en-CA" sz="2200" dirty="0">
                <a:hlinkClick r:id="rId3"/>
              </a:rPr>
              <a:t>https://www.canadago4sport.com/strike/Beat-the-ball-home</a:t>
            </a:r>
            <a:endParaRPr lang="en-US" dirty="0"/>
          </a:p>
        </p:txBody>
      </p:sp>
      <p:pic>
        <p:nvPicPr>
          <p:cNvPr id="6" name="Online Media 5" title="Baseball 2 Around the Bases">
            <a:hlinkClick r:id="" action="ppaction://media"/>
            <a:extLst>
              <a:ext uri="{FF2B5EF4-FFF2-40B4-BE49-F238E27FC236}">
                <a16:creationId xmlns:a16="http://schemas.microsoft.com/office/drawing/2014/main" id="{5853DCEA-8C68-4FD7-8F7F-15CB79D89412}"/>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997918D7-193F-4E09-B837-F1CA8C667BE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4E2DDFC-24B9-4ABB-8FBE-AEE3EB4798FB}"/>
              </a:ext>
            </a:extLst>
          </p:cNvPr>
          <p:cNvSpPr>
            <a:spLocks noGrp="1"/>
          </p:cNvSpPr>
          <p:nvPr>
            <p:ph type="sldNum" sz="quarter" idx="12"/>
          </p:nvPr>
        </p:nvSpPr>
        <p:spPr/>
        <p:txBody>
          <a:bodyPr/>
          <a:lstStyle/>
          <a:p>
            <a:fld id="{ADE010BB-8A0A-44C6-A34B-43819450A25B}" type="slidenum">
              <a:rPr lang="en-US" smtClean="0"/>
              <a:t>54</a:t>
            </a:fld>
            <a:endParaRPr lang="en-US"/>
          </a:p>
        </p:txBody>
      </p:sp>
    </p:spTree>
    <p:extLst>
      <p:ext uri="{BB962C8B-B14F-4D97-AF65-F5344CB8AC3E}">
        <p14:creationId xmlns:p14="http://schemas.microsoft.com/office/powerpoint/2010/main" val="299268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7ED5-D83D-425C-B07D-0E06E0F2C39C}"/>
              </a:ext>
            </a:extLst>
          </p:cNvPr>
          <p:cNvSpPr>
            <a:spLocks noGrp="1"/>
          </p:cNvSpPr>
          <p:nvPr>
            <p:ph type="title"/>
          </p:nvPr>
        </p:nvSpPr>
        <p:spPr/>
        <p:txBody>
          <a:bodyPr>
            <a:normAutofit/>
          </a:bodyPr>
          <a:lstStyle/>
          <a:p>
            <a:pPr algn="ctr"/>
            <a:r>
              <a:rPr lang="en-CA" b="1" dirty="0"/>
              <a:t>Baseball to Pitcher</a:t>
            </a:r>
            <a:br>
              <a:rPr lang="en-CA" dirty="0"/>
            </a:br>
            <a:r>
              <a:rPr lang="en-CA" sz="2200" dirty="0">
                <a:hlinkClick r:id="rId3"/>
              </a:rPr>
              <a:t>https://www.canadago4sport.com/strike/Baseball-to-Pitcher</a:t>
            </a:r>
            <a:endParaRPr lang="en-US" dirty="0"/>
          </a:p>
        </p:txBody>
      </p:sp>
      <p:pic>
        <p:nvPicPr>
          <p:cNvPr id="6" name="Online Media 5" title="Baseball to Pitcher">
            <a:hlinkClick r:id="" action="ppaction://media"/>
            <a:extLst>
              <a:ext uri="{FF2B5EF4-FFF2-40B4-BE49-F238E27FC236}">
                <a16:creationId xmlns:a16="http://schemas.microsoft.com/office/drawing/2014/main" id="{B926B4DE-4208-40EE-BEDC-94C3AA730C7D}"/>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6E1563C9-D6CD-41C8-B72A-CBE7F6D1F22A}"/>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6B4C8BF-4841-4ADD-9F76-543864F48394}"/>
              </a:ext>
            </a:extLst>
          </p:cNvPr>
          <p:cNvSpPr>
            <a:spLocks noGrp="1"/>
          </p:cNvSpPr>
          <p:nvPr>
            <p:ph type="sldNum" sz="quarter" idx="12"/>
          </p:nvPr>
        </p:nvSpPr>
        <p:spPr/>
        <p:txBody>
          <a:bodyPr/>
          <a:lstStyle/>
          <a:p>
            <a:fld id="{ADE010BB-8A0A-44C6-A34B-43819450A25B}" type="slidenum">
              <a:rPr lang="en-US" smtClean="0"/>
              <a:t>55</a:t>
            </a:fld>
            <a:endParaRPr lang="en-US"/>
          </a:p>
        </p:txBody>
      </p:sp>
    </p:spTree>
    <p:extLst>
      <p:ext uri="{BB962C8B-B14F-4D97-AF65-F5344CB8AC3E}">
        <p14:creationId xmlns:p14="http://schemas.microsoft.com/office/powerpoint/2010/main" val="405435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DAD08-F20D-4733-9D54-24D537CB71EA}"/>
              </a:ext>
            </a:extLst>
          </p:cNvPr>
          <p:cNvSpPr>
            <a:spLocks noGrp="1"/>
          </p:cNvSpPr>
          <p:nvPr>
            <p:ph type="title"/>
          </p:nvPr>
        </p:nvSpPr>
        <p:spPr/>
        <p:txBody>
          <a:bodyPr>
            <a:normAutofit/>
          </a:bodyPr>
          <a:lstStyle/>
          <a:p>
            <a:pPr algn="ctr"/>
            <a:r>
              <a:rPr lang="en-CA" b="1" dirty="0"/>
              <a:t>Diamond Dash</a:t>
            </a:r>
            <a:br>
              <a:rPr lang="en-CA" dirty="0"/>
            </a:br>
            <a:r>
              <a:rPr lang="en-CA" sz="2200" dirty="0">
                <a:hlinkClick r:id="rId3"/>
              </a:rPr>
              <a:t>https://www.canadago4sport.com/strike/Diamond-Dash</a:t>
            </a:r>
            <a:endParaRPr lang="en-US" dirty="0"/>
          </a:p>
        </p:txBody>
      </p:sp>
      <p:pic>
        <p:nvPicPr>
          <p:cNvPr id="6" name="Online Media 5" title="Diamond Dash">
            <a:hlinkClick r:id="" action="ppaction://media"/>
            <a:extLst>
              <a:ext uri="{FF2B5EF4-FFF2-40B4-BE49-F238E27FC236}">
                <a16:creationId xmlns:a16="http://schemas.microsoft.com/office/drawing/2014/main" id="{C5641B8D-A42E-46A7-86E5-A560521C4C15}"/>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7189323B-CF51-4119-8061-9ABEFDA7F5C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007D172-5190-4620-B4DE-260EA790A7A2}"/>
              </a:ext>
            </a:extLst>
          </p:cNvPr>
          <p:cNvSpPr>
            <a:spLocks noGrp="1"/>
          </p:cNvSpPr>
          <p:nvPr>
            <p:ph type="sldNum" sz="quarter" idx="12"/>
          </p:nvPr>
        </p:nvSpPr>
        <p:spPr/>
        <p:txBody>
          <a:bodyPr/>
          <a:lstStyle/>
          <a:p>
            <a:fld id="{ADE010BB-8A0A-44C6-A34B-43819450A25B}" type="slidenum">
              <a:rPr lang="en-US" smtClean="0"/>
              <a:t>56</a:t>
            </a:fld>
            <a:endParaRPr lang="en-US"/>
          </a:p>
        </p:txBody>
      </p:sp>
    </p:spTree>
    <p:extLst>
      <p:ext uri="{BB962C8B-B14F-4D97-AF65-F5344CB8AC3E}">
        <p14:creationId xmlns:p14="http://schemas.microsoft.com/office/powerpoint/2010/main" val="29775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711D-74B1-4DF4-85CA-1C573D09AAD6}"/>
              </a:ext>
            </a:extLst>
          </p:cNvPr>
          <p:cNvSpPr>
            <a:spLocks noGrp="1"/>
          </p:cNvSpPr>
          <p:nvPr>
            <p:ph type="title"/>
          </p:nvPr>
        </p:nvSpPr>
        <p:spPr/>
        <p:txBody>
          <a:bodyPr/>
          <a:lstStyle/>
          <a:p>
            <a:pPr algn="ctr"/>
            <a:r>
              <a:rPr lang="en-CA" b="1" dirty="0"/>
              <a:t>Activity Break</a:t>
            </a:r>
            <a:br>
              <a:rPr lang="en-CA" b="1" dirty="0"/>
            </a:br>
            <a:r>
              <a:rPr lang="en-CA" b="1" dirty="0"/>
              <a:t>Idea Thanks to the Wonderful Boks folks</a:t>
            </a:r>
            <a:endParaRPr lang="en-US" b="1" dirty="0"/>
          </a:p>
        </p:txBody>
      </p:sp>
      <p:sp>
        <p:nvSpPr>
          <p:cNvPr id="3" name="Content Placeholder 2">
            <a:extLst>
              <a:ext uri="{FF2B5EF4-FFF2-40B4-BE49-F238E27FC236}">
                <a16:creationId xmlns:a16="http://schemas.microsoft.com/office/drawing/2014/main" id="{0C7F6183-0DDB-4EE1-8EFA-E47B8C6DCDC9}"/>
              </a:ext>
            </a:extLst>
          </p:cNvPr>
          <p:cNvSpPr>
            <a:spLocks noGrp="1"/>
          </p:cNvSpPr>
          <p:nvPr>
            <p:ph idx="1"/>
          </p:nvPr>
        </p:nvSpPr>
        <p:spPr/>
        <p:txBody>
          <a:bodyPr/>
          <a:lstStyle/>
          <a:p>
            <a:r>
              <a:rPr lang="en-CA" dirty="0"/>
              <a:t>Can be done with standing and squats (can add weights)</a:t>
            </a:r>
          </a:p>
          <a:p>
            <a:r>
              <a:rPr lang="en-CA" dirty="0"/>
              <a:t>Can be done with </a:t>
            </a:r>
            <a:r>
              <a:rPr lang="en-CA" dirty="0" err="1"/>
              <a:t>pushups</a:t>
            </a:r>
            <a:endParaRPr lang="en-CA" dirty="0"/>
          </a:p>
          <a:p>
            <a:endParaRPr lang="en-US" dirty="0"/>
          </a:p>
        </p:txBody>
      </p:sp>
      <p:sp>
        <p:nvSpPr>
          <p:cNvPr id="4" name="Footer Placeholder 3">
            <a:extLst>
              <a:ext uri="{FF2B5EF4-FFF2-40B4-BE49-F238E27FC236}">
                <a16:creationId xmlns:a16="http://schemas.microsoft.com/office/drawing/2014/main" id="{D7C1DFFB-D096-4A06-A327-26EEB7818AC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06A103B-8DD8-4185-9FD2-CA5E27152D9B}"/>
              </a:ext>
            </a:extLst>
          </p:cNvPr>
          <p:cNvSpPr>
            <a:spLocks noGrp="1"/>
          </p:cNvSpPr>
          <p:nvPr>
            <p:ph type="sldNum" sz="quarter" idx="12"/>
          </p:nvPr>
        </p:nvSpPr>
        <p:spPr/>
        <p:txBody>
          <a:bodyPr/>
          <a:lstStyle/>
          <a:p>
            <a:fld id="{ADE010BB-8A0A-44C6-A34B-43819450A25B}" type="slidenum">
              <a:rPr lang="en-US" smtClean="0"/>
              <a:t>57</a:t>
            </a:fld>
            <a:endParaRPr lang="en-US"/>
          </a:p>
        </p:txBody>
      </p:sp>
      <p:pic>
        <p:nvPicPr>
          <p:cNvPr id="6" name="Online Media 5" title="Bring Sally Up - Plank edition">
            <a:hlinkClick r:id="" action="ppaction://media"/>
            <a:extLst>
              <a:ext uri="{FF2B5EF4-FFF2-40B4-BE49-F238E27FC236}">
                <a16:creationId xmlns:a16="http://schemas.microsoft.com/office/drawing/2014/main" id="{BE4929BC-230F-4C33-994B-A6EFB954DAA1}"/>
              </a:ext>
            </a:extLst>
          </p:cNvPr>
          <p:cNvPicPr>
            <a:picLocks noRot="1" noChangeAspect="1"/>
          </p:cNvPicPr>
          <p:nvPr>
            <a:videoFile r:link="rId1"/>
          </p:nvPr>
        </p:nvPicPr>
        <p:blipFill>
          <a:blip r:embed="rId3"/>
          <a:stretch>
            <a:fillRect/>
          </a:stretch>
        </p:blipFill>
        <p:spPr>
          <a:xfrm>
            <a:off x="3298793" y="2837285"/>
            <a:ext cx="5594414" cy="3160844"/>
          </a:xfrm>
          <a:prstGeom prst="rect">
            <a:avLst/>
          </a:prstGeom>
        </p:spPr>
      </p:pic>
    </p:spTree>
    <p:extLst>
      <p:ext uri="{BB962C8B-B14F-4D97-AF65-F5344CB8AC3E}">
        <p14:creationId xmlns:p14="http://schemas.microsoft.com/office/powerpoint/2010/main" val="147604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C342-9899-4A99-8F33-FD680B453A56}"/>
              </a:ext>
            </a:extLst>
          </p:cNvPr>
          <p:cNvSpPr>
            <a:spLocks noGrp="1"/>
          </p:cNvSpPr>
          <p:nvPr>
            <p:ph type="title"/>
          </p:nvPr>
        </p:nvSpPr>
        <p:spPr/>
        <p:txBody>
          <a:bodyPr/>
          <a:lstStyle/>
          <a:p>
            <a:pPr algn="ctr"/>
            <a:r>
              <a:rPr lang="en-CA" b="1" dirty="0"/>
              <a:t>Invasion Games</a:t>
            </a:r>
            <a:endParaRPr lang="en-US" b="1" dirty="0"/>
          </a:p>
        </p:txBody>
      </p:sp>
      <p:pic>
        <p:nvPicPr>
          <p:cNvPr id="9" name="Content Placeholder 8">
            <a:extLst>
              <a:ext uri="{FF2B5EF4-FFF2-40B4-BE49-F238E27FC236}">
                <a16:creationId xmlns:a16="http://schemas.microsoft.com/office/drawing/2014/main" id="{31157D6C-DC83-4FCE-94EF-8697E1E4A5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5038" y="1825625"/>
            <a:ext cx="6041924" cy="4351338"/>
          </a:xfrm>
        </p:spPr>
      </p:pic>
      <p:sp>
        <p:nvSpPr>
          <p:cNvPr id="4" name="Footer Placeholder 3">
            <a:extLst>
              <a:ext uri="{FF2B5EF4-FFF2-40B4-BE49-F238E27FC236}">
                <a16:creationId xmlns:a16="http://schemas.microsoft.com/office/drawing/2014/main" id="{CEA14E6C-84F7-4651-96BE-912AA7D9B81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72CACB2-DF93-4EF6-A2C8-ECAB6FB932BC}"/>
              </a:ext>
            </a:extLst>
          </p:cNvPr>
          <p:cNvSpPr>
            <a:spLocks noGrp="1"/>
          </p:cNvSpPr>
          <p:nvPr>
            <p:ph type="sldNum" sz="quarter" idx="12"/>
          </p:nvPr>
        </p:nvSpPr>
        <p:spPr/>
        <p:txBody>
          <a:bodyPr/>
          <a:lstStyle/>
          <a:p>
            <a:fld id="{ADE010BB-8A0A-44C6-A34B-43819450A25B}" type="slidenum">
              <a:rPr lang="en-US" smtClean="0"/>
              <a:t>58</a:t>
            </a:fld>
            <a:endParaRPr lang="en-US"/>
          </a:p>
        </p:txBody>
      </p:sp>
    </p:spTree>
    <p:extLst>
      <p:ext uri="{BB962C8B-B14F-4D97-AF65-F5344CB8AC3E}">
        <p14:creationId xmlns:p14="http://schemas.microsoft.com/office/powerpoint/2010/main" val="6570824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3C368-27F0-4F29-8E7C-0E5693CC026D}"/>
              </a:ext>
            </a:extLst>
          </p:cNvPr>
          <p:cNvSpPr>
            <a:spLocks noGrp="1"/>
          </p:cNvSpPr>
          <p:nvPr>
            <p:ph type="title"/>
          </p:nvPr>
        </p:nvSpPr>
        <p:spPr/>
        <p:txBody>
          <a:bodyPr>
            <a:normAutofit/>
          </a:bodyPr>
          <a:lstStyle/>
          <a:p>
            <a:pPr algn="ctr"/>
            <a:r>
              <a:rPr lang="en-CA" b="1" dirty="0"/>
              <a:t>Grid Soccer Pass</a:t>
            </a:r>
            <a:br>
              <a:rPr lang="en-CA" dirty="0"/>
            </a:br>
            <a:r>
              <a:rPr lang="en-CA" sz="2200" dirty="0">
                <a:hlinkClick r:id="rId3"/>
              </a:rPr>
              <a:t>https://www.canadago4sport.com/Manipulative-Retain/Grid-Soccer-Pass</a:t>
            </a:r>
            <a:endParaRPr lang="en-US" dirty="0"/>
          </a:p>
        </p:txBody>
      </p:sp>
      <p:pic>
        <p:nvPicPr>
          <p:cNvPr id="6" name="Online Media 5" title="Grid Pass Soccer">
            <a:hlinkClick r:id="" action="ppaction://media"/>
            <a:extLst>
              <a:ext uri="{FF2B5EF4-FFF2-40B4-BE49-F238E27FC236}">
                <a16:creationId xmlns:a16="http://schemas.microsoft.com/office/drawing/2014/main" id="{8E9990D2-617D-4757-88F5-91751763D50F}"/>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5BEBD595-DA19-4C53-A670-3642419BCCC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9743181-5476-459D-97AF-4AAF43705FA7}"/>
              </a:ext>
            </a:extLst>
          </p:cNvPr>
          <p:cNvSpPr>
            <a:spLocks noGrp="1"/>
          </p:cNvSpPr>
          <p:nvPr>
            <p:ph type="sldNum" sz="quarter" idx="12"/>
          </p:nvPr>
        </p:nvSpPr>
        <p:spPr/>
        <p:txBody>
          <a:bodyPr/>
          <a:lstStyle/>
          <a:p>
            <a:fld id="{ADE010BB-8A0A-44C6-A34B-43819450A25B}" type="slidenum">
              <a:rPr lang="en-US" smtClean="0"/>
              <a:t>59</a:t>
            </a:fld>
            <a:endParaRPr lang="en-US"/>
          </a:p>
        </p:txBody>
      </p:sp>
    </p:spTree>
    <p:extLst>
      <p:ext uri="{BB962C8B-B14F-4D97-AF65-F5344CB8AC3E}">
        <p14:creationId xmlns:p14="http://schemas.microsoft.com/office/powerpoint/2010/main" val="297555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CCAD-9E3F-46E3-80A5-958E82C563E3}"/>
              </a:ext>
            </a:extLst>
          </p:cNvPr>
          <p:cNvSpPr>
            <a:spLocks noGrp="1"/>
          </p:cNvSpPr>
          <p:nvPr>
            <p:ph type="title"/>
          </p:nvPr>
        </p:nvSpPr>
        <p:spPr/>
        <p:txBody>
          <a:bodyPr/>
          <a:lstStyle/>
          <a:p>
            <a:pPr algn="ctr"/>
            <a:r>
              <a:rPr lang="en-CA" b="1" dirty="0"/>
              <a:t>Competition—</a:t>
            </a:r>
            <a:br>
              <a:rPr lang="en-CA" b="1" dirty="0"/>
            </a:br>
            <a:r>
              <a:rPr lang="en-CA" b="1" dirty="0"/>
              <a:t>Challenging Each Other to Grow</a:t>
            </a:r>
            <a:endParaRPr lang="en-US" b="1" dirty="0"/>
          </a:p>
        </p:txBody>
      </p:sp>
      <p:sp>
        <p:nvSpPr>
          <p:cNvPr id="3" name="Content Placeholder 2">
            <a:extLst>
              <a:ext uri="{FF2B5EF4-FFF2-40B4-BE49-F238E27FC236}">
                <a16:creationId xmlns:a16="http://schemas.microsoft.com/office/drawing/2014/main" id="{5C4DA805-A381-4886-8ED8-ECF15F5E17A4}"/>
              </a:ext>
            </a:extLst>
          </p:cNvPr>
          <p:cNvSpPr>
            <a:spLocks noGrp="1"/>
          </p:cNvSpPr>
          <p:nvPr>
            <p:ph idx="1"/>
          </p:nvPr>
        </p:nvSpPr>
        <p:spPr/>
        <p:txBody>
          <a:bodyPr/>
          <a:lstStyle/>
          <a:p>
            <a:r>
              <a:rPr lang="en-CA" dirty="0"/>
              <a:t>Iron sharpening iron</a:t>
            </a:r>
          </a:p>
          <a:p>
            <a:r>
              <a:rPr lang="en-CA" dirty="0"/>
              <a:t>Encouraging each other to grow</a:t>
            </a:r>
            <a:endParaRPr lang="en-US" dirty="0"/>
          </a:p>
        </p:txBody>
      </p:sp>
      <p:sp>
        <p:nvSpPr>
          <p:cNvPr id="4" name="Footer Placeholder 3">
            <a:extLst>
              <a:ext uri="{FF2B5EF4-FFF2-40B4-BE49-F238E27FC236}">
                <a16:creationId xmlns:a16="http://schemas.microsoft.com/office/drawing/2014/main" id="{CBCFD622-00E9-4526-A261-3FBB943B87D1}"/>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40A7058-1A9A-437F-AEE7-E34E77027B9A}"/>
              </a:ext>
            </a:extLst>
          </p:cNvPr>
          <p:cNvSpPr>
            <a:spLocks noGrp="1"/>
          </p:cNvSpPr>
          <p:nvPr>
            <p:ph type="sldNum" sz="quarter" idx="12"/>
          </p:nvPr>
        </p:nvSpPr>
        <p:spPr/>
        <p:txBody>
          <a:bodyPr/>
          <a:lstStyle/>
          <a:p>
            <a:fld id="{ADE010BB-8A0A-44C6-A34B-43819450A25B}" type="slidenum">
              <a:rPr lang="en-US" smtClean="0"/>
              <a:t>6</a:t>
            </a:fld>
            <a:endParaRPr lang="en-US"/>
          </a:p>
        </p:txBody>
      </p:sp>
    </p:spTree>
    <p:extLst>
      <p:ext uri="{BB962C8B-B14F-4D97-AF65-F5344CB8AC3E}">
        <p14:creationId xmlns:p14="http://schemas.microsoft.com/office/powerpoint/2010/main" val="3586680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DF6E-04A0-4B3A-8B18-943CA1700B46}"/>
              </a:ext>
            </a:extLst>
          </p:cNvPr>
          <p:cNvSpPr>
            <a:spLocks noGrp="1"/>
          </p:cNvSpPr>
          <p:nvPr>
            <p:ph type="title"/>
          </p:nvPr>
        </p:nvSpPr>
        <p:spPr/>
        <p:txBody>
          <a:bodyPr>
            <a:normAutofit/>
          </a:bodyPr>
          <a:lstStyle/>
          <a:p>
            <a:pPr algn="ctr"/>
            <a:r>
              <a:rPr lang="en-CA" b="1" dirty="0"/>
              <a:t>Grid Stability Ball</a:t>
            </a:r>
            <a:br>
              <a:rPr lang="en-CA" dirty="0"/>
            </a:br>
            <a:r>
              <a:rPr lang="en-CA" sz="2200" dirty="0">
                <a:hlinkClick r:id="rId3"/>
              </a:rPr>
              <a:t>https://www.canadago4sport.com/Stability-Ball1/Grid-Stability-Ball</a:t>
            </a:r>
            <a:endParaRPr lang="en-US" dirty="0"/>
          </a:p>
        </p:txBody>
      </p:sp>
      <p:pic>
        <p:nvPicPr>
          <p:cNvPr id="6" name="Online Media 5" title="Grid Stability Ball Pass">
            <a:hlinkClick r:id="" action="ppaction://media"/>
            <a:extLst>
              <a:ext uri="{FF2B5EF4-FFF2-40B4-BE49-F238E27FC236}">
                <a16:creationId xmlns:a16="http://schemas.microsoft.com/office/drawing/2014/main" id="{72CEBBEB-6945-4D3D-B992-A4D18C96A5EC}"/>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ADB36E7E-FE1D-4CE8-8E20-C05E3494B1B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FEABD53-CD12-4105-8FA4-9D97D4A5A651}"/>
              </a:ext>
            </a:extLst>
          </p:cNvPr>
          <p:cNvSpPr>
            <a:spLocks noGrp="1"/>
          </p:cNvSpPr>
          <p:nvPr>
            <p:ph type="sldNum" sz="quarter" idx="12"/>
          </p:nvPr>
        </p:nvSpPr>
        <p:spPr/>
        <p:txBody>
          <a:bodyPr/>
          <a:lstStyle/>
          <a:p>
            <a:fld id="{ADE010BB-8A0A-44C6-A34B-43819450A25B}" type="slidenum">
              <a:rPr lang="en-US" smtClean="0"/>
              <a:t>60</a:t>
            </a:fld>
            <a:endParaRPr lang="en-US"/>
          </a:p>
        </p:txBody>
      </p:sp>
    </p:spTree>
    <p:extLst>
      <p:ext uri="{BB962C8B-B14F-4D97-AF65-F5344CB8AC3E}">
        <p14:creationId xmlns:p14="http://schemas.microsoft.com/office/powerpoint/2010/main" val="4218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140C-32F6-4879-87A0-1EC82AA00FA0}"/>
              </a:ext>
            </a:extLst>
          </p:cNvPr>
          <p:cNvSpPr>
            <a:spLocks noGrp="1"/>
          </p:cNvSpPr>
          <p:nvPr>
            <p:ph type="title"/>
          </p:nvPr>
        </p:nvSpPr>
        <p:spPr>
          <a:xfrm>
            <a:off x="838200" y="365125"/>
            <a:ext cx="10515600" cy="1790846"/>
          </a:xfrm>
        </p:spPr>
        <p:txBody>
          <a:bodyPr>
            <a:normAutofit fontScale="90000"/>
          </a:bodyPr>
          <a:lstStyle/>
          <a:p>
            <a:pPr algn="ctr"/>
            <a:r>
              <a:rPr lang="en-US" b="1" dirty="0">
                <a:effectLst/>
                <a:latin typeface="Calibri" panose="020F0502020204030204" pitchFamily="34" charset="0"/>
                <a:ea typeface="Times New Roman" panose="02020603050405020304" pitchFamily="18" charset="0"/>
                <a:cs typeface="Calibri" panose="020F0502020204030204" pitchFamily="34" charset="0"/>
              </a:rPr>
              <a:t>Invasion Games that can Work Well:</a:t>
            </a:r>
            <a:br>
              <a:rPr lang="en-US" b="1" dirty="0">
                <a:effectLst/>
                <a:latin typeface="Calibri" panose="020F0502020204030204" pitchFamily="34" charset="0"/>
                <a:ea typeface="Times New Roman" panose="02020603050405020304" pitchFamily="18" charset="0"/>
                <a:cs typeface="Calibri" panose="020F0502020204030204" pitchFamily="34" charset="0"/>
              </a:rPr>
            </a:br>
            <a:r>
              <a:rPr lang="en-US" b="1" dirty="0">
                <a:effectLst/>
                <a:latin typeface="Calibri" panose="020F0502020204030204" pitchFamily="34" charset="0"/>
                <a:ea typeface="Times New Roman" panose="02020603050405020304" pitchFamily="18" charset="0"/>
                <a:cs typeface="Calibri" panose="020F0502020204030204" pitchFamily="34" charset="0"/>
              </a:rPr>
              <a:t>Though Physical Distancing will need to be Established</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BBAADD3-3F59-4E2D-8156-E16BC6863188}"/>
              </a:ext>
            </a:extLst>
          </p:cNvPr>
          <p:cNvSpPr>
            <a:spLocks noGrp="1"/>
          </p:cNvSpPr>
          <p:nvPr>
            <p:ph idx="1"/>
          </p:nvPr>
        </p:nvSpPr>
        <p:spPr>
          <a:xfrm>
            <a:off x="838200" y="2088859"/>
            <a:ext cx="10515600" cy="4088104"/>
          </a:xfrm>
        </p:spPr>
        <p:txBody>
          <a:bodyPr/>
          <a:lstStyle/>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Broomball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https://www.gophersport.com/sports/broomball?tg=1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Field Hockey  </a:t>
            </a: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https://www.gophersport.com/sports/field-hockey?tg=1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Floor Hockey </a:t>
            </a:r>
            <a:r>
              <a:rPr lang="en-US" sz="18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https://www.gophersport.com/sports/floor-hockey?tg=1</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Lacrosse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5"/>
              </a:rPr>
              <a:t>https://www.gophersport.com/sports/lacrosse?tg=1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Scoops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6"/>
              </a:rPr>
              <a:t>https://www.gophersport.com/search-unbxd?q=scoop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Calibri" panose="020F0502020204030204" pitchFamily="34" charset="0"/>
                <a:cs typeface="Calibri" panose="020F0502020204030204" pitchFamily="34" charset="0"/>
              </a:rPr>
              <a:t>Soccer </a:t>
            </a:r>
            <a:r>
              <a:rPr lang="en-US" sz="18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7"/>
              </a:rPr>
              <a:t>https://www.gophersport.com/search?q=soccer+eqiupment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tabLst>
                <a:tab pos="457200" algn="l"/>
              </a:tabLst>
            </a:pPr>
            <a:r>
              <a:rPr lang="en-US" sz="1800" dirty="0">
                <a:effectLst/>
                <a:latin typeface="Calibri" panose="020F0502020204030204" pitchFamily="34" charset="0"/>
                <a:ea typeface="Times New Roman" panose="02020603050405020304" pitchFamily="18" charset="0"/>
                <a:cs typeface="Calibri" panose="020F0502020204030204" pitchFamily="34" charset="0"/>
              </a:rPr>
              <a:t>You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Fo</a:t>
            </a:r>
            <a:r>
              <a:rPr lang="en-US" sz="1800" dirty="0">
                <a:effectLst/>
                <a:latin typeface="Calibri" panose="020F0502020204030204" pitchFamily="34" charset="0"/>
                <a:ea typeface="Times New Roman" panose="02020603050405020304" pitchFamily="18" charset="0"/>
                <a:cs typeface="Calibri" panose="020F0502020204030204" pitchFamily="34" charset="0"/>
              </a:rPr>
              <a: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https://www.gophersport.com/pe/activities/you-fo-set?item=162696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A70D2C5-2ABD-453B-A512-B17937F80FD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EE1779D-9A25-4F4A-80AF-A7950B57621F}"/>
              </a:ext>
            </a:extLst>
          </p:cNvPr>
          <p:cNvSpPr>
            <a:spLocks noGrp="1"/>
          </p:cNvSpPr>
          <p:nvPr>
            <p:ph type="sldNum" sz="quarter" idx="12"/>
          </p:nvPr>
        </p:nvSpPr>
        <p:spPr/>
        <p:txBody>
          <a:bodyPr/>
          <a:lstStyle/>
          <a:p>
            <a:fld id="{ADE010BB-8A0A-44C6-A34B-43819450A25B}" type="slidenum">
              <a:rPr lang="en-US" smtClean="0"/>
              <a:t>61</a:t>
            </a:fld>
            <a:endParaRPr lang="en-US"/>
          </a:p>
        </p:txBody>
      </p:sp>
    </p:spTree>
    <p:extLst>
      <p:ext uri="{BB962C8B-B14F-4D97-AF65-F5344CB8AC3E}">
        <p14:creationId xmlns:p14="http://schemas.microsoft.com/office/powerpoint/2010/main" val="24236359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E7630-CD9C-4B21-943A-D9CCEC128E17}"/>
              </a:ext>
            </a:extLst>
          </p:cNvPr>
          <p:cNvSpPr>
            <a:spLocks noGrp="1"/>
          </p:cNvSpPr>
          <p:nvPr>
            <p:ph type="title"/>
          </p:nvPr>
        </p:nvSpPr>
        <p:spPr/>
        <p:txBody>
          <a:bodyPr/>
          <a:lstStyle/>
          <a:p>
            <a:pPr algn="ctr"/>
            <a:r>
              <a:rPr lang="en-US" b="1" dirty="0">
                <a:latin typeface="Calibri" panose="020F0502020204030204" pitchFamily="34" charset="0"/>
                <a:ea typeface="Times New Roman" panose="02020603050405020304" pitchFamily="18" charset="0"/>
                <a:cs typeface="Calibri" panose="020F0502020204030204" pitchFamily="34" charset="0"/>
              </a:rPr>
              <a:t>How to Physical D</a:t>
            </a:r>
            <a:r>
              <a:rPr lang="en-US" b="1" dirty="0">
                <a:effectLst/>
                <a:latin typeface="Calibri" panose="020F0502020204030204" pitchFamily="34" charset="0"/>
                <a:ea typeface="Times New Roman" panose="02020603050405020304" pitchFamily="18" charset="0"/>
                <a:cs typeface="Calibri" panose="020F0502020204030204" pitchFamily="34" charset="0"/>
              </a:rPr>
              <a:t>istance in Team </a:t>
            </a:r>
            <a:r>
              <a:rPr lang="en-US" b="1" dirty="0">
                <a:latin typeface="Calibri" panose="020F0502020204030204" pitchFamily="34" charset="0"/>
                <a:ea typeface="Times New Roman" panose="02020603050405020304" pitchFamily="18" charset="0"/>
                <a:cs typeface="Calibri" panose="020F0502020204030204" pitchFamily="34" charset="0"/>
              </a:rPr>
              <a:t>S</a:t>
            </a:r>
            <a:r>
              <a:rPr lang="en-US" b="1" dirty="0">
                <a:effectLst/>
                <a:latin typeface="Calibri" panose="020F0502020204030204" pitchFamily="34" charset="0"/>
                <a:ea typeface="Times New Roman" panose="02020603050405020304" pitchFamily="18" charset="0"/>
                <a:cs typeface="Calibri" panose="020F0502020204030204" pitchFamily="34" charset="0"/>
              </a:rPr>
              <a:t>ports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1F1305C-27E1-4D41-9A11-2EDCFDEC4C5B}"/>
              </a:ext>
            </a:extLst>
          </p:cNvPr>
          <p:cNvSpPr>
            <a:spLocks noGrp="1"/>
          </p:cNvSpPr>
          <p:nvPr>
            <p:ph idx="1"/>
          </p:nvPr>
        </p:nvSpPr>
        <p:spPr/>
        <p:txBody>
          <a:bodyPr/>
          <a:lstStyle/>
          <a:p>
            <a:pPr>
              <a:lnSpc>
                <a:spcPct val="107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No goalies--use pins</a:t>
            </a:r>
          </a:p>
          <a:p>
            <a:pPr>
              <a:lnSpc>
                <a:spcPct val="107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Create grids--players play within </a:t>
            </a:r>
          </a:p>
          <a:p>
            <a:pPr lvl="1">
              <a:lnSpc>
                <a:spcPct val="107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3-5 second pass/shot rule</a:t>
            </a:r>
          </a:p>
          <a:p>
            <a:pPr lvl="1">
              <a:lnSpc>
                <a:spcPct val="107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Add a second ball</a:t>
            </a:r>
          </a:p>
          <a:p>
            <a:pPr lvl="1">
              <a:lnSpc>
                <a:spcPct val="107000"/>
              </a:lnSpc>
              <a:spcBef>
                <a:spcPts val="0"/>
              </a:spcBef>
            </a:pPr>
            <a:r>
              <a:rPr lang="en-US" sz="2000" dirty="0">
                <a:effectLst/>
                <a:latin typeface="Calibri" panose="020F0502020204030204" pitchFamily="34" charset="0"/>
                <a:ea typeface="Times New Roman" panose="02020603050405020304" pitchFamily="18" charset="0"/>
                <a:cs typeface="Calibri" panose="020F0502020204030204" pitchFamily="34" charset="0"/>
              </a:rPr>
              <a:t>Play small sided still, maybe four against four—see diagram below.</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0A1F89AE-2163-414E-820F-732235CBEBC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9D68ED92-4886-4C31-8238-68A2CD0CE6B5}"/>
              </a:ext>
            </a:extLst>
          </p:cNvPr>
          <p:cNvSpPr>
            <a:spLocks noGrp="1"/>
          </p:cNvSpPr>
          <p:nvPr>
            <p:ph type="sldNum" sz="quarter" idx="12"/>
          </p:nvPr>
        </p:nvSpPr>
        <p:spPr/>
        <p:txBody>
          <a:bodyPr/>
          <a:lstStyle/>
          <a:p>
            <a:fld id="{ADE010BB-8A0A-44C6-A34B-43819450A25B}" type="slidenum">
              <a:rPr lang="en-US" smtClean="0"/>
              <a:t>62</a:t>
            </a:fld>
            <a:endParaRPr lang="en-US"/>
          </a:p>
        </p:txBody>
      </p:sp>
      <p:pic>
        <p:nvPicPr>
          <p:cNvPr id="7" name="Picture 6">
            <a:extLst>
              <a:ext uri="{FF2B5EF4-FFF2-40B4-BE49-F238E27FC236}">
                <a16:creationId xmlns:a16="http://schemas.microsoft.com/office/drawing/2014/main" id="{1FDF80CB-53B4-4F13-802F-72EDFB75D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4486" y="3767561"/>
            <a:ext cx="5587767" cy="2202477"/>
          </a:xfrm>
          <a:prstGeom prst="rect">
            <a:avLst/>
          </a:prstGeom>
        </p:spPr>
      </p:pic>
    </p:spTree>
    <p:extLst>
      <p:ext uri="{BB962C8B-B14F-4D97-AF65-F5344CB8AC3E}">
        <p14:creationId xmlns:p14="http://schemas.microsoft.com/office/powerpoint/2010/main" val="30428640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6BD5-7A34-43B8-91A8-4328E88883EE}"/>
              </a:ext>
            </a:extLst>
          </p:cNvPr>
          <p:cNvSpPr>
            <a:spLocks noGrp="1"/>
          </p:cNvSpPr>
          <p:nvPr>
            <p:ph type="title"/>
          </p:nvPr>
        </p:nvSpPr>
        <p:spPr/>
        <p:txBody>
          <a:bodyPr>
            <a:normAutofit/>
          </a:bodyPr>
          <a:lstStyle/>
          <a:p>
            <a:pPr algn="ctr"/>
            <a:r>
              <a:rPr lang="en-US" b="1" dirty="0" err="1">
                <a:effectLst/>
                <a:latin typeface="Calibri" panose="020F0502020204030204" pitchFamily="34" charset="0"/>
                <a:ea typeface="Times New Roman" panose="02020603050405020304" pitchFamily="18" charset="0"/>
                <a:cs typeface="Calibri" panose="020F0502020204030204" pitchFamily="34" charset="0"/>
              </a:rPr>
              <a:t>SyncroBall</a:t>
            </a:r>
            <a:r>
              <a:rPr lang="en-US" b="1" dirty="0">
                <a:effectLst/>
                <a:latin typeface="Calibri" panose="020F0502020204030204" pitchFamily="34" charset="0"/>
                <a:ea typeface="Times New Roman" panose="02020603050405020304" pitchFamily="18" charset="0"/>
                <a:cs typeface="Calibri" panose="020F0502020204030204" pitchFamily="34" charset="0"/>
              </a:rPr>
              <a:t> </a:t>
            </a:r>
            <a:br>
              <a:rPr lang="en-US" sz="4400" dirty="0">
                <a:effectLst/>
                <a:latin typeface="Calibri" panose="020F0502020204030204" pitchFamily="34" charset="0"/>
                <a:ea typeface="Times New Roman" panose="02020603050405020304" pitchFamily="18" charset="0"/>
                <a:cs typeface="Calibri" panose="020F0502020204030204" pitchFamily="34" charset="0"/>
              </a:rPr>
            </a:br>
            <a:r>
              <a:rPr lang="en-US" sz="2700" u="sng"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2"/>
              </a:rPr>
              <a:t>https://www.canadago4sport.com/Target1/SynchroBall</a:t>
            </a:r>
            <a:endParaRPr lang="en-US" sz="2700" dirty="0"/>
          </a:p>
        </p:txBody>
      </p:sp>
      <p:sp>
        <p:nvSpPr>
          <p:cNvPr id="3" name="Content Placeholder 2">
            <a:extLst>
              <a:ext uri="{FF2B5EF4-FFF2-40B4-BE49-F238E27FC236}">
                <a16:creationId xmlns:a16="http://schemas.microsoft.com/office/drawing/2014/main" id="{EA6773A1-4D9A-40CD-AEB3-19EB0BDB92ED}"/>
              </a:ext>
            </a:extLst>
          </p:cNvPr>
          <p:cNvSpPr>
            <a:spLocks noGrp="1"/>
          </p:cNvSpPr>
          <p:nvPr>
            <p:ph idx="1"/>
          </p:nvPr>
        </p:nvSpPr>
        <p:spPr/>
        <p:txBody>
          <a:bodyPr/>
          <a:lstStyle/>
          <a:p>
            <a:r>
              <a:rPr lang="en-CA" sz="1400" dirty="0">
                <a:latin typeface="Calibri" panose="020F0502020204030204" pitchFamily="34" charset="0"/>
                <a:ea typeface="Times New Roman" panose="02020603050405020304" pitchFamily="18" charset="0"/>
                <a:cs typeface="Times New Roman" panose="02020603050405020304" pitchFamily="18" charset="0"/>
              </a:rPr>
              <a:t>And </a:t>
            </a:r>
            <a:r>
              <a:rPr lang="en-CA" sz="1400" dirty="0">
                <a:effectLst/>
                <a:latin typeface="Calibri" panose="020F0502020204030204" pitchFamily="34" charset="0"/>
                <a:ea typeface="Times New Roman" panose="02020603050405020304" pitchFamily="18" charset="0"/>
                <a:cs typeface="Times New Roman" panose="02020603050405020304" pitchFamily="18" charset="0"/>
              </a:rPr>
              <a:t>Balloon </a:t>
            </a:r>
            <a:r>
              <a:rPr lang="en-CA" sz="1400" dirty="0">
                <a:latin typeface="Calibri" panose="020F0502020204030204" pitchFamily="34" charset="0"/>
                <a:ea typeface="Times New Roman" panose="02020603050405020304" pitchFamily="18" charset="0"/>
                <a:cs typeface="Times New Roman" panose="02020603050405020304" pitchFamily="18" charset="0"/>
              </a:rPr>
              <a:t>F</a:t>
            </a:r>
            <a:r>
              <a:rPr lang="en-CA" sz="1400" dirty="0">
                <a:effectLst/>
                <a:latin typeface="Calibri" panose="020F0502020204030204" pitchFamily="34" charset="0"/>
                <a:ea typeface="Times New Roman" panose="02020603050405020304" pitchFamily="18" charset="0"/>
                <a:cs typeface="Times New Roman" panose="02020603050405020304" pitchFamily="18" charset="0"/>
              </a:rPr>
              <a:t>oosball  with or without pool noodles, f</a:t>
            </a:r>
            <a:r>
              <a:rPr lang="en-US" sz="1400" dirty="0"/>
              <a:t>rom: </a:t>
            </a:r>
            <a:r>
              <a:rPr lang="en-US" sz="1400" dirty="0">
                <a:hlinkClick r:id="rId3"/>
              </a:rPr>
              <a:t>Fair &amp; Square, CIRA Ontario</a:t>
            </a:r>
            <a:endParaRPr lang="en-US" sz="1400" dirty="0"/>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Footer Placeholder 3">
            <a:extLst>
              <a:ext uri="{FF2B5EF4-FFF2-40B4-BE49-F238E27FC236}">
                <a16:creationId xmlns:a16="http://schemas.microsoft.com/office/drawing/2014/main" id="{5F1566FB-01A5-409C-BF44-69DEFAAE44C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EF952D80-3884-4076-8D24-D285D2E9E963}"/>
              </a:ext>
            </a:extLst>
          </p:cNvPr>
          <p:cNvSpPr>
            <a:spLocks noGrp="1"/>
          </p:cNvSpPr>
          <p:nvPr>
            <p:ph type="sldNum" sz="quarter" idx="12"/>
          </p:nvPr>
        </p:nvSpPr>
        <p:spPr/>
        <p:txBody>
          <a:bodyPr/>
          <a:lstStyle/>
          <a:p>
            <a:fld id="{ADE010BB-8A0A-44C6-A34B-43819450A25B}" type="slidenum">
              <a:rPr lang="en-US" smtClean="0"/>
              <a:t>63</a:t>
            </a:fld>
            <a:endParaRPr lang="en-US"/>
          </a:p>
        </p:txBody>
      </p:sp>
      <p:pic>
        <p:nvPicPr>
          <p:cNvPr id="6" name="Picture 5">
            <a:extLst>
              <a:ext uri="{FF2B5EF4-FFF2-40B4-BE49-F238E27FC236}">
                <a16:creationId xmlns:a16="http://schemas.microsoft.com/office/drawing/2014/main" id="{AA4F2A82-2D68-4B97-A11A-73408FBBFF42}"/>
              </a:ext>
            </a:extLst>
          </p:cNvPr>
          <p:cNvPicPr>
            <a:picLocks noChangeAspect="1"/>
          </p:cNvPicPr>
          <p:nvPr/>
        </p:nvPicPr>
        <p:blipFill>
          <a:blip r:embed="rId4"/>
          <a:stretch>
            <a:fillRect/>
          </a:stretch>
        </p:blipFill>
        <p:spPr>
          <a:xfrm>
            <a:off x="2822503" y="2303767"/>
            <a:ext cx="6546993" cy="3688638"/>
          </a:xfrm>
          <a:prstGeom prst="rect">
            <a:avLst/>
          </a:prstGeom>
        </p:spPr>
      </p:pic>
    </p:spTree>
    <p:extLst>
      <p:ext uri="{BB962C8B-B14F-4D97-AF65-F5344CB8AC3E}">
        <p14:creationId xmlns:p14="http://schemas.microsoft.com/office/powerpoint/2010/main" val="16123995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BB64-3CA1-4BE4-819D-FFF65D538ADA}"/>
              </a:ext>
            </a:extLst>
          </p:cNvPr>
          <p:cNvSpPr>
            <a:spLocks noGrp="1"/>
          </p:cNvSpPr>
          <p:nvPr>
            <p:ph type="title"/>
          </p:nvPr>
        </p:nvSpPr>
        <p:spPr/>
        <p:txBody>
          <a:bodyPr>
            <a:normAutofit fontScale="90000"/>
          </a:bodyPr>
          <a:lstStyle/>
          <a:p>
            <a:pPr algn="ctr"/>
            <a:r>
              <a:rPr lang="en-CA" b="1" dirty="0"/>
              <a:t>Ultimate</a:t>
            </a:r>
            <a:br>
              <a:rPr lang="en-CA" b="1" dirty="0"/>
            </a:br>
            <a:r>
              <a:rPr lang="en-CA" sz="2700" dirty="0">
                <a:hlinkClick r:id="rId3"/>
              </a:rPr>
              <a:t>https://www.youtube.com/watch?v=zEKnqFBajiI</a:t>
            </a:r>
            <a:br>
              <a:rPr lang="en-CA" sz="2700" dirty="0"/>
            </a:br>
            <a:endParaRPr lang="en-US" sz="2700" dirty="0"/>
          </a:p>
        </p:txBody>
      </p:sp>
      <p:pic>
        <p:nvPicPr>
          <p:cNvPr id="6" name="Online Media 5" title="How To Play Ultimate &quot;Frisbee&quot;">
            <a:hlinkClick r:id="" action="ppaction://media"/>
            <a:extLst>
              <a:ext uri="{FF2B5EF4-FFF2-40B4-BE49-F238E27FC236}">
                <a16:creationId xmlns:a16="http://schemas.microsoft.com/office/drawing/2014/main" id="{73929334-5C42-4AD9-98CA-3F17E965939E}"/>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D32E6938-1297-4755-967A-B3CE483D9AA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7706EF5-2A25-4A10-96C7-26167D2E0E29}"/>
              </a:ext>
            </a:extLst>
          </p:cNvPr>
          <p:cNvSpPr>
            <a:spLocks noGrp="1"/>
          </p:cNvSpPr>
          <p:nvPr>
            <p:ph type="sldNum" sz="quarter" idx="12"/>
          </p:nvPr>
        </p:nvSpPr>
        <p:spPr/>
        <p:txBody>
          <a:bodyPr/>
          <a:lstStyle/>
          <a:p>
            <a:fld id="{ADE010BB-8A0A-44C6-A34B-43819450A25B}" type="slidenum">
              <a:rPr lang="en-US" smtClean="0"/>
              <a:t>64</a:t>
            </a:fld>
            <a:endParaRPr lang="en-US"/>
          </a:p>
        </p:txBody>
      </p:sp>
    </p:spTree>
    <p:extLst>
      <p:ext uri="{BB962C8B-B14F-4D97-AF65-F5344CB8AC3E}">
        <p14:creationId xmlns:p14="http://schemas.microsoft.com/office/powerpoint/2010/main" val="124312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2D00D-EC59-489A-B045-3CF216CB964D}"/>
              </a:ext>
            </a:extLst>
          </p:cNvPr>
          <p:cNvSpPr>
            <a:spLocks noGrp="1"/>
          </p:cNvSpPr>
          <p:nvPr>
            <p:ph type="title"/>
          </p:nvPr>
        </p:nvSpPr>
        <p:spPr/>
        <p:txBody>
          <a:bodyPr>
            <a:noAutofit/>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Safe or Dare Thin Pin Guard</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https://www.canadago4sport.com/invasion1/Safe-or-Dare-Thin-Pin-Guard</a:t>
            </a:r>
            <a:endParaRPr lang="en-US" sz="2000" dirty="0"/>
          </a:p>
        </p:txBody>
      </p:sp>
      <p:pic>
        <p:nvPicPr>
          <p:cNvPr id="6" name="Online Media 5" title="Thinpin Knockdown Safe or Dare">
            <a:hlinkClick r:id="" action="ppaction://media"/>
            <a:extLst>
              <a:ext uri="{FF2B5EF4-FFF2-40B4-BE49-F238E27FC236}">
                <a16:creationId xmlns:a16="http://schemas.microsoft.com/office/drawing/2014/main" id="{4290984E-B9F5-4F29-B7FE-2B7C2F80CE58}"/>
              </a:ext>
            </a:extLst>
          </p:cNvPr>
          <p:cNvPicPr>
            <a:picLocks noGrp="1" noRot="1" noChangeAspect="1"/>
          </p:cNvPicPr>
          <p:nvPr>
            <p:ph idx="1"/>
            <a:videoFile r:link="rId1"/>
          </p:nvPr>
        </p:nvPicPr>
        <p:blipFill>
          <a:blip r:embed="rId4"/>
          <a:stretch>
            <a:fillRect/>
          </a:stretch>
        </p:blipFill>
        <p:spPr>
          <a:xfrm>
            <a:off x="3192463" y="1825625"/>
            <a:ext cx="5805487" cy="4351338"/>
          </a:xfrm>
          <a:prstGeom prst="rect">
            <a:avLst/>
          </a:prstGeom>
        </p:spPr>
      </p:pic>
      <p:sp>
        <p:nvSpPr>
          <p:cNvPr id="4" name="Footer Placeholder 3">
            <a:extLst>
              <a:ext uri="{FF2B5EF4-FFF2-40B4-BE49-F238E27FC236}">
                <a16:creationId xmlns:a16="http://schemas.microsoft.com/office/drawing/2014/main" id="{933F6CA7-2184-46EE-8F3F-A57A9D9C30B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EF2C41C-8E45-4602-89BD-C0E9B692AB0A}"/>
              </a:ext>
            </a:extLst>
          </p:cNvPr>
          <p:cNvSpPr>
            <a:spLocks noGrp="1"/>
          </p:cNvSpPr>
          <p:nvPr>
            <p:ph type="sldNum" sz="quarter" idx="12"/>
          </p:nvPr>
        </p:nvSpPr>
        <p:spPr/>
        <p:txBody>
          <a:bodyPr/>
          <a:lstStyle/>
          <a:p>
            <a:fld id="{ADE010BB-8A0A-44C6-A34B-43819450A25B}" type="slidenum">
              <a:rPr lang="en-US" smtClean="0"/>
              <a:t>65</a:t>
            </a:fld>
            <a:endParaRPr lang="en-US"/>
          </a:p>
        </p:txBody>
      </p:sp>
    </p:spTree>
    <p:extLst>
      <p:ext uri="{BB962C8B-B14F-4D97-AF65-F5344CB8AC3E}">
        <p14:creationId xmlns:p14="http://schemas.microsoft.com/office/powerpoint/2010/main" val="307743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3789-BBCD-4029-B4CF-83B505DF2CA9}"/>
              </a:ext>
            </a:extLst>
          </p:cNvPr>
          <p:cNvSpPr>
            <a:spLocks noGrp="1"/>
          </p:cNvSpPr>
          <p:nvPr>
            <p:ph type="title"/>
          </p:nvPr>
        </p:nvSpPr>
        <p:spPr/>
        <p:txBody>
          <a:bodyPr>
            <a:normAutofit/>
          </a:bodyPr>
          <a:lstStyle/>
          <a:p>
            <a:pPr marL="0" marR="0" algn="ctr">
              <a:lnSpc>
                <a:spcPct val="107000"/>
              </a:lnSpc>
              <a:spcBef>
                <a:spcPts val="0"/>
              </a:spcBef>
              <a:spcAft>
                <a:spcPts val="800"/>
              </a:spcAft>
            </a:pPr>
            <a:r>
              <a:rPr lang="en-US" b="1" dirty="0" err="1">
                <a:effectLst/>
                <a:latin typeface="Times New Roman" panose="02020603050405020304" pitchFamily="18" charset="0"/>
                <a:ea typeface="Calibri" panose="020F0502020204030204" pitchFamily="34" charset="0"/>
                <a:cs typeface="Times New Roman" panose="02020603050405020304" pitchFamily="18" charset="0"/>
              </a:rPr>
              <a:t>Quadriball</a:t>
            </a:r>
            <a:r>
              <a:rPr lang="en-US" b="1" dirty="0">
                <a:effectLst/>
                <a:latin typeface="Times New Roman" panose="02020603050405020304" pitchFamily="18" charset="0"/>
                <a:ea typeface="Calibri" panose="020F0502020204030204" pitchFamily="34" charset="0"/>
                <a:cs typeface="Times New Roman" panose="02020603050405020304" pitchFamily="18" charset="0"/>
              </a:rPr>
              <a:t> (2 teams of 5-10)</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hlinkClick r:id="rId3"/>
              </a:rPr>
              <a:t>https://www.canadago4sport.com/invasion1-1/Quadriball</a:t>
            </a:r>
            <a:endParaRPr lang="en-US" sz="1800" dirty="0"/>
          </a:p>
        </p:txBody>
      </p:sp>
      <p:pic>
        <p:nvPicPr>
          <p:cNvPr id="6" name="Online Media 5" title="Quadriball">
            <a:hlinkClick r:id="" action="ppaction://media"/>
            <a:extLst>
              <a:ext uri="{FF2B5EF4-FFF2-40B4-BE49-F238E27FC236}">
                <a16:creationId xmlns:a16="http://schemas.microsoft.com/office/drawing/2014/main" id="{49677558-1A59-4172-AC0A-07B7992F66D4}"/>
              </a:ext>
            </a:extLst>
          </p:cNvPr>
          <p:cNvPicPr>
            <a:picLocks noGrp="1" noRot="1" noChangeAspect="1"/>
          </p:cNvPicPr>
          <p:nvPr>
            <p:ph idx="1"/>
            <a:videoFile r:link="rId1"/>
          </p:nvPr>
        </p:nvPicPr>
        <p:blipFill>
          <a:blip r:embed="rId4"/>
          <a:stretch>
            <a:fillRect/>
          </a:stretch>
        </p:blipFill>
        <p:spPr>
          <a:xfrm>
            <a:off x="2228850" y="1825625"/>
            <a:ext cx="7735888" cy="4351338"/>
          </a:xfrm>
          <a:prstGeom prst="rect">
            <a:avLst/>
          </a:prstGeom>
        </p:spPr>
      </p:pic>
      <p:sp>
        <p:nvSpPr>
          <p:cNvPr id="4" name="Footer Placeholder 3">
            <a:extLst>
              <a:ext uri="{FF2B5EF4-FFF2-40B4-BE49-F238E27FC236}">
                <a16:creationId xmlns:a16="http://schemas.microsoft.com/office/drawing/2014/main" id="{7BBF370C-32E7-4804-B105-92B9A4D21920}"/>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92FF824-702C-4BB7-81F0-5608A3066844}"/>
              </a:ext>
            </a:extLst>
          </p:cNvPr>
          <p:cNvSpPr>
            <a:spLocks noGrp="1"/>
          </p:cNvSpPr>
          <p:nvPr>
            <p:ph type="sldNum" sz="quarter" idx="12"/>
          </p:nvPr>
        </p:nvSpPr>
        <p:spPr/>
        <p:txBody>
          <a:bodyPr/>
          <a:lstStyle/>
          <a:p>
            <a:fld id="{ADE010BB-8A0A-44C6-A34B-43819450A25B}" type="slidenum">
              <a:rPr lang="en-US" smtClean="0"/>
              <a:t>66</a:t>
            </a:fld>
            <a:endParaRPr lang="en-US"/>
          </a:p>
        </p:txBody>
      </p:sp>
    </p:spTree>
    <p:extLst>
      <p:ext uri="{BB962C8B-B14F-4D97-AF65-F5344CB8AC3E}">
        <p14:creationId xmlns:p14="http://schemas.microsoft.com/office/powerpoint/2010/main" val="129557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6A058-731A-47B6-A888-3EFD10FAD8A8}"/>
              </a:ext>
            </a:extLst>
          </p:cNvPr>
          <p:cNvSpPr>
            <a:spLocks noGrp="1"/>
          </p:cNvSpPr>
          <p:nvPr>
            <p:ph type="title"/>
          </p:nvPr>
        </p:nvSpPr>
        <p:spPr/>
        <p:txBody>
          <a:bodyPr/>
          <a:lstStyle/>
          <a:p>
            <a:pPr marL="0" marR="0" algn="ctr">
              <a:lnSpc>
                <a:spcPct val="107000"/>
              </a:lnSpc>
              <a:spcBef>
                <a:spcPts val="0"/>
              </a:spcBef>
              <a:spcAft>
                <a:spcPts val="800"/>
              </a:spcAft>
            </a:pPr>
            <a:r>
              <a:rPr lang="en-US" b="1" dirty="0">
                <a:effectLst/>
                <a:latin typeface="Times New Roman" panose="02020603050405020304" pitchFamily="18" charset="0"/>
                <a:ea typeface="Calibri" panose="020F0502020204030204" pitchFamily="34" charset="0"/>
                <a:cs typeface="Times New Roman" panose="02020603050405020304" pitchFamily="18" charset="0"/>
              </a:rPr>
              <a:t>No Goalie Indoor Soccer (2 teams of 5-10)</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https://www.canadago4sport.com/invasion1-1/No-Goalie-Indoor-Soccer</a:t>
            </a:r>
            <a:endParaRPr lang="en-US" dirty="0"/>
          </a:p>
        </p:txBody>
      </p:sp>
      <p:sp>
        <p:nvSpPr>
          <p:cNvPr id="3" name="Content Placeholder 2">
            <a:extLst>
              <a:ext uri="{FF2B5EF4-FFF2-40B4-BE49-F238E27FC236}">
                <a16:creationId xmlns:a16="http://schemas.microsoft.com/office/drawing/2014/main" id="{3F951165-FAD1-47FA-A497-6FC855D45F92}"/>
              </a:ext>
            </a:extLst>
          </p:cNvPr>
          <p:cNvSpPr>
            <a:spLocks noGrp="1"/>
          </p:cNvSpPr>
          <p:nvPr>
            <p:ph idx="1"/>
          </p:nvPr>
        </p:nvSpPr>
        <p:spPr/>
        <p:txBody>
          <a:bodyPr/>
          <a:lstStyle/>
          <a:p>
            <a:r>
              <a:rPr lang="en-CA" dirty="0"/>
              <a:t>No video yet but played as shown but with feet not hands.</a:t>
            </a:r>
            <a:endParaRPr lang="en-US" dirty="0"/>
          </a:p>
        </p:txBody>
      </p:sp>
      <p:sp>
        <p:nvSpPr>
          <p:cNvPr id="4" name="Footer Placeholder 3">
            <a:extLst>
              <a:ext uri="{FF2B5EF4-FFF2-40B4-BE49-F238E27FC236}">
                <a16:creationId xmlns:a16="http://schemas.microsoft.com/office/drawing/2014/main" id="{3A4673DE-CD1D-472F-86BA-CC31BAD498D8}"/>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15B5391-0DA3-4DED-B456-5EAD7CCA673A}"/>
              </a:ext>
            </a:extLst>
          </p:cNvPr>
          <p:cNvSpPr>
            <a:spLocks noGrp="1"/>
          </p:cNvSpPr>
          <p:nvPr>
            <p:ph type="sldNum" sz="quarter" idx="12"/>
          </p:nvPr>
        </p:nvSpPr>
        <p:spPr/>
        <p:txBody>
          <a:bodyPr/>
          <a:lstStyle/>
          <a:p>
            <a:fld id="{ADE010BB-8A0A-44C6-A34B-43819450A25B}" type="slidenum">
              <a:rPr lang="en-US" smtClean="0"/>
              <a:t>67</a:t>
            </a:fld>
            <a:endParaRPr lang="en-US"/>
          </a:p>
        </p:txBody>
      </p:sp>
      <p:pic>
        <p:nvPicPr>
          <p:cNvPr id="6" name="Online Media 5" title="Stryke In Crease">
            <a:hlinkClick r:id="" action="ppaction://media"/>
            <a:extLst>
              <a:ext uri="{FF2B5EF4-FFF2-40B4-BE49-F238E27FC236}">
                <a16:creationId xmlns:a16="http://schemas.microsoft.com/office/drawing/2014/main" id="{1753A7AB-3DEB-4583-9D39-CDDD783A5648}"/>
              </a:ext>
            </a:extLst>
          </p:cNvPr>
          <p:cNvPicPr>
            <a:picLocks noRot="1" noChangeAspect="1"/>
          </p:cNvPicPr>
          <p:nvPr>
            <a:videoFile r:link="rId1"/>
          </p:nvPr>
        </p:nvPicPr>
        <p:blipFill>
          <a:blip r:embed="rId4"/>
          <a:stretch>
            <a:fillRect/>
          </a:stretch>
        </p:blipFill>
        <p:spPr>
          <a:xfrm>
            <a:off x="3048000" y="2545010"/>
            <a:ext cx="6096000" cy="3429000"/>
          </a:xfrm>
          <a:prstGeom prst="rect">
            <a:avLst/>
          </a:prstGeom>
        </p:spPr>
      </p:pic>
    </p:spTree>
    <p:extLst>
      <p:ext uri="{BB962C8B-B14F-4D97-AF65-F5344CB8AC3E}">
        <p14:creationId xmlns:p14="http://schemas.microsoft.com/office/powerpoint/2010/main" val="193505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B134-AFAA-425E-A85E-484DD431037F}"/>
              </a:ext>
            </a:extLst>
          </p:cNvPr>
          <p:cNvSpPr>
            <a:spLocks noGrp="1"/>
          </p:cNvSpPr>
          <p:nvPr>
            <p:ph type="title"/>
          </p:nvPr>
        </p:nvSpPr>
        <p:spPr/>
        <p:txBody>
          <a:bodyPr/>
          <a:lstStyle/>
          <a:p>
            <a:pPr algn="ctr"/>
            <a:r>
              <a:rPr lang="en-CA" b="1" dirty="0"/>
              <a:t>Four Corner Soccer with Pins (no goalies)</a:t>
            </a:r>
            <a:endParaRPr lang="en-US" b="1" dirty="0"/>
          </a:p>
        </p:txBody>
      </p:sp>
      <p:sp>
        <p:nvSpPr>
          <p:cNvPr id="3" name="Content Placeholder 2">
            <a:extLst>
              <a:ext uri="{FF2B5EF4-FFF2-40B4-BE49-F238E27FC236}">
                <a16:creationId xmlns:a16="http://schemas.microsoft.com/office/drawing/2014/main" id="{B8710B10-2E3D-46CE-BD6C-ADC3531660DF}"/>
              </a:ext>
            </a:extLst>
          </p:cNvPr>
          <p:cNvSpPr>
            <a:spLocks noGrp="1"/>
          </p:cNvSpPr>
          <p:nvPr>
            <p:ph idx="1"/>
          </p:nvPr>
        </p:nvSpPr>
        <p:spPr/>
        <p:txBody>
          <a:bodyPr/>
          <a:lstStyle/>
          <a:p>
            <a:r>
              <a:rPr lang="en-US" dirty="0"/>
              <a:t>From: </a:t>
            </a:r>
            <a:r>
              <a:rPr lang="en-US" dirty="0">
                <a:hlinkClick r:id="rId2"/>
              </a:rPr>
              <a:t>Fair &amp; Square, CIRA Ontario</a:t>
            </a:r>
            <a:endParaRPr lang="en-US" dirty="0"/>
          </a:p>
          <a:p>
            <a:endParaRPr lang="en-CA" dirty="0"/>
          </a:p>
          <a:p>
            <a:endParaRPr lang="en-US" dirty="0"/>
          </a:p>
        </p:txBody>
      </p:sp>
      <p:sp>
        <p:nvSpPr>
          <p:cNvPr id="4" name="Footer Placeholder 3">
            <a:extLst>
              <a:ext uri="{FF2B5EF4-FFF2-40B4-BE49-F238E27FC236}">
                <a16:creationId xmlns:a16="http://schemas.microsoft.com/office/drawing/2014/main" id="{8FFB11F3-FCAD-495F-B843-680866D17F92}"/>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EF3D8F7-E449-4B08-992B-FD1C43A409E2}"/>
              </a:ext>
            </a:extLst>
          </p:cNvPr>
          <p:cNvSpPr>
            <a:spLocks noGrp="1"/>
          </p:cNvSpPr>
          <p:nvPr>
            <p:ph type="sldNum" sz="quarter" idx="12"/>
          </p:nvPr>
        </p:nvSpPr>
        <p:spPr/>
        <p:txBody>
          <a:bodyPr/>
          <a:lstStyle/>
          <a:p>
            <a:fld id="{ADE010BB-8A0A-44C6-A34B-43819450A25B}" type="slidenum">
              <a:rPr lang="en-US" smtClean="0"/>
              <a:t>68</a:t>
            </a:fld>
            <a:endParaRPr lang="en-US"/>
          </a:p>
        </p:txBody>
      </p:sp>
      <p:pic>
        <p:nvPicPr>
          <p:cNvPr id="7" name="Picture 6">
            <a:extLst>
              <a:ext uri="{FF2B5EF4-FFF2-40B4-BE49-F238E27FC236}">
                <a16:creationId xmlns:a16="http://schemas.microsoft.com/office/drawing/2014/main" id="{F4A80E96-DC93-4BE3-AEE1-2A489DDA72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695" y="2456471"/>
            <a:ext cx="4874610" cy="3784938"/>
          </a:xfrm>
          <a:prstGeom prst="rect">
            <a:avLst/>
          </a:prstGeom>
        </p:spPr>
      </p:pic>
    </p:spTree>
    <p:extLst>
      <p:ext uri="{BB962C8B-B14F-4D97-AF65-F5344CB8AC3E}">
        <p14:creationId xmlns:p14="http://schemas.microsoft.com/office/powerpoint/2010/main" val="10466897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0C14-093B-49E0-B482-05286EF59E94}"/>
              </a:ext>
            </a:extLst>
          </p:cNvPr>
          <p:cNvSpPr>
            <a:spLocks noGrp="1"/>
          </p:cNvSpPr>
          <p:nvPr>
            <p:ph type="title"/>
          </p:nvPr>
        </p:nvSpPr>
        <p:spPr/>
        <p:txBody>
          <a:bodyPr>
            <a:normAutofit fontScale="90000"/>
          </a:bodyPr>
          <a:lstStyle/>
          <a:p>
            <a:pPr algn="ctr"/>
            <a:r>
              <a:rPr lang="en-CA" b="1" dirty="0" err="1"/>
              <a:t>YouFo</a:t>
            </a:r>
            <a:br>
              <a:rPr lang="en-CA" b="1" dirty="0"/>
            </a:br>
            <a:r>
              <a:rPr lang="en-CA" b="1" dirty="0"/>
              <a:t>https://www.youtube.com/watch?v=ois0Va0gNVk</a:t>
            </a:r>
            <a:endParaRPr lang="en-US" b="1" dirty="0"/>
          </a:p>
        </p:txBody>
      </p:sp>
      <p:pic>
        <p:nvPicPr>
          <p:cNvPr id="6" name="Online Media 5" title="YOUFO SSN OCT '14">
            <a:hlinkClick r:id="" action="ppaction://media"/>
            <a:extLst>
              <a:ext uri="{FF2B5EF4-FFF2-40B4-BE49-F238E27FC236}">
                <a16:creationId xmlns:a16="http://schemas.microsoft.com/office/drawing/2014/main" id="{6381EFBB-BD1F-495D-8DAD-6CC62F19B92D}"/>
              </a:ext>
            </a:extLst>
          </p:cNvPr>
          <p:cNvPicPr>
            <a:picLocks noGrp="1" noRot="1" noChangeAspect="1"/>
          </p:cNvPicPr>
          <p:nvPr>
            <p:ph idx="1"/>
            <a:videoFile r:link="rId1"/>
          </p:nvPr>
        </p:nvPicPr>
        <p:blipFill>
          <a:blip r:embed="rId3"/>
          <a:stretch>
            <a:fillRect/>
          </a:stretch>
        </p:blipFill>
        <p:spPr>
          <a:xfrm>
            <a:off x="2246313" y="1825625"/>
            <a:ext cx="7700962" cy="4351338"/>
          </a:xfrm>
          <a:prstGeom prst="rect">
            <a:avLst/>
          </a:prstGeom>
        </p:spPr>
      </p:pic>
      <p:sp>
        <p:nvSpPr>
          <p:cNvPr id="4" name="Footer Placeholder 3">
            <a:extLst>
              <a:ext uri="{FF2B5EF4-FFF2-40B4-BE49-F238E27FC236}">
                <a16:creationId xmlns:a16="http://schemas.microsoft.com/office/drawing/2014/main" id="{3CAB6642-BB73-43E7-BDFA-F5D8CBB12F9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016C900-C5FF-45FA-BE12-E71C8090886F}"/>
              </a:ext>
            </a:extLst>
          </p:cNvPr>
          <p:cNvSpPr>
            <a:spLocks noGrp="1"/>
          </p:cNvSpPr>
          <p:nvPr>
            <p:ph type="sldNum" sz="quarter" idx="12"/>
          </p:nvPr>
        </p:nvSpPr>
        <p:spPr/>
        <p:txBody>
          <a:bodyPr/>
          <a:lstStyle/>
          <a:p>
            <a:fld id="{ADE010BB-8A0A-44C6-A34B-43819450A25B}" type="slidenum">
              <a:rPr lang="en-US" smtClean="0"/>
              <a:t>69</a:t>
            </a:fld>
            <a:endParaRPr lang="en-US"/>
          </a:p>
        </p:txBody>
      </p:sp>
    </p:spTree>
    <p:extLst>
      <p:ext uri="{BB962C8B-B14F-4D97-AF65-F5344CB8AC3E}">
        <p14:creationId xmlns:p14="http://schemas.microsoft.com/office/powerpoint/2010/main" val="353339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C984-B1B4-4007-8772-4871F7AF4D5A}"/>
              </a:ext>
            </a:extLst>
          </p:cNvPr>
          <p:cNvSpPr>
            <a:spLocks noGrp="1"/>
          </p:cNvSpPr>
          <p:nvPr>
            <p:ph type="title"/>
          </p:nvPr>
        </p:nvSpPr>
        <p:spPr/>
        <p:txBody>
          <a:bodyPr>
            <a:normAutofit fontScale="90000"/>
          </a:bodyPr>
          <a:lstStyle/>
          <a:p>
            <a:pPr algn="ctr"/>
            <a:r>
              <a:rPr lang="en-CA" b="1" dirty="0"/>
              <a:t>Teaching Games for Understanding </a:t>
            </a:r>
            <a:br>
              <a:rPr lang="en-CA" b="1" dirty="0"/>
            </a:br>
            <a:r>
              <a:rPr lang="en-CA" b="1" dirty="0"/>
              <a:t>(</a:t>
            </a:r>
            <a:r>
              <a:rPr lang="en-CA" b="1" dirty="0" err="1"/>
              <a:t>TGfU</a:t>
            </a:r>
            <a:r>
              <a:rPr lang="en-CA" b="1" dirty="0"/>
              <a:t>) Approach</a:t>
            </a:r>
            <a:br>
              <a:rPr lang="en-CA" dirty="0"/>
            </a:br>
            <a:endParaRPr lang="en-US" dirty="0"/>
          </a:p>
        </p:txBody>
      </p:sp>
      <p:sp>
        <p:nvSpPr>
          <p:cNvPr id="3" name="Content Placeholder 2">
            <a:extLst>
              <a:ext uri="{FF2B5EF4-FFF2-40B4-BE49-F238E27FC236}">
                <a16:creationId xmlns:a16="http://schemas.microsoft.com/office/drawing/2014/main" id="{1F5CFEA7-B590-41BA-A52C-F4E951A39F1E}"/>
              </a:ext>
            </a:extLst>
          </p:cNvPr>
          <p:cNvSpPr>
            <a:spLocks noGrp="1"/>
          </p:cNvSpPr>
          <p:nvPr>
            <p:ph idx="1"/>
          </p:nvPr>
        </p:nvSpPr>
        <p:spPr/>
        <p:txBody>
          <a:bodyPr>
            <a:normAutofit lnSpcReduction="10000"/>
          </a:bodyPr>
          <a:lstStyle/>
          <a:p>
            <a:r>
              <a:rPr lang="en-CA" dirty="0"/>
              <a:t>The Teaching Games for Understanding (</a:t>
            </a:r>
            <a:r>
              <a:rPr lang="en-CA" dirty="0" err="1"/>
              <a:t>TGfU</a:t>
            </a:r>
            <a:r>
              <a:rPr lang="en-CA" dirty="0"/>
              <a:t>) approach was developed by researchers at Loughborough University in the United Kingdom to tap into children’s inherent desire to play. Bunker and Thorpe (1982) developed </a:t>
            </a:r>
            <a:r>
              <a:rPr lang="en-CA" dirty="0" err="1"/>
              <a:t>TGfU</a:t>
            </a:r>
            <a:r>
              <a:rPr lang="en-CA" dirty="0"/>
              <a:t> around the concept of teaching kids games by playing games. Butler et al. (2008) identified six Basic </a:t>
            </a:r>
            <a:r>
              <a:rPr lang="en-CA" dirty="0" err="1"/>
              <a:t>TGfU</a:t>
            </a:r>
            <a:r>
              <a:rPr lang="en-CA" dirty="0"/>
              <a:t> Concepts:</a:t>
            </a:r>
          </a:p>
          <a:p>
            <a:pPr lvl="1"/>
            <a:r>
              <a:rPr lang="en-CA" dirty="0"/>
              <a:t>Teach games through games.</a:t>
            </a:r>
          </a:p>
          <a:p>
            <a:pPr lvl="1"/>
            <a:r>
              <a:rPr lang="en-CA" dirty="0"/>
              <a:t>Break games into their simplest format - then increase complexity.</a:t>
            </a:r>
          </a:p>
          <a:p>
            <a:pPr lvl="1"/>
            <a:r>
              <a:rPr lang="en-CA" dirty="0"/>
              <a:t>Participants are intelligent performers in games.</a:t>
            </a:r>
          </a:p>
          <a:p>
            <a:pPr lvl="1"/>
            <a:r>
              <a:rPr lang="en-CA" dirty="0"/>
              <a:t>Every learner is important and is involved.</a:t>
            </a:r>
          </a:p>
          <a:p>
            <a:pPr lvl="1"/>
            <a:r>
              <a:rPr lang="en-CA" dirty="0"/>
              <a:t>Participants need to know the subject matter.</a:t>
            </a:r>
          </a:p>
          <a:p>
            <a:pPr lvl="1"/>
            <a:r>
              <a:rPr lang="en-CA" dirty="0"/>
              <a:t>Need to match participants’ skill and challenge.</a:t>
            </a:r>
            <a:endParaRPr lang="en-US" dirty="0"/>
          </a:p>
        </p:txBody>
      </p:sp>
      <p:sp>
        <p:nvSpPr>
          <p:cNvPr id="4" name="Footer Placeholder 3">
            <a:extLst>
              <a:ext uri="{FF2B5EF4-FFF2-40B4-BE49-F238E27FC236}">
                <a16:creationId xmlns:a16="http://schemas.microsoft.com/office/drawing/2014/main" id="{26CEEEC9-4768-4F3B-8D3C-9870F3D449D5}"/>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C3F40D9-B43D-4E5B-A6E6-93688468BDB8}"/>
              </a:ext>
            </a:extLst>
          </p:cNvPr>
          <p:cNvSpPr>
            <a:spLocks noGrp="1"/>
          </p:cNvSpPr>
          <p:nvPr>
            <p:ph type="sldNum" sz="quarter" idx="12"/>
          </p:nvPr>
        </p:nvSpPr>
        <p:spPr/>
        <p:txBody>
          <a:bodyPr/>
          <a:lstStyle/>
          <a:p>
            <a:fld id="{ADE010BB-8A0A-44C6-A34B-43819450A25B}" type="slidenum">
              <a:rPr lang="en-US" smtClean="0"/>
              <a:t>7</a:t>
            </a:fld>
            <a:endParaRPr lang="en-US"/>
          </a:p>
        </p:txBody>
      </p:sp>
    </p:spTree>
    <p:extLst>
      <p:ext uri="{BB962C8B-B14F-4D97-AF65-F5344CB8AC3E}">
        <p14:creationId xmlns:p14="http://schemas.microsoft.com/office/powerpoint/2010/main" val="36517963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8625-A463-475E-BE20-74B3CA27B205}"/>
              </a:ext>
            </a:extLst>
          </p:cNvPr>
          <p:cNvSpPr>
            <a:spLocks noGrp="1"/>
          </p:cNvSpPr>
          <p:nvPr>
            <p:ph type="title"/>
          </p:nvPr>
        </p:nvSpPr>
        <p:spPr/>
        <p:txBody>
          <a:bodyPr>
            <a:noAutofit/>
          </a:bodyPr>
          <a:lstStyle/>
          <a:p>
            <a:pPr marL="742950" marR="0" lvl="1" indent="-285750" algn="ctr">
              <a:lnSpc>
                <a:spcPct val="107000"/>
              </a:lnSpc>
              <a:spcBef>
                <a:spcPts val="0"/>
              </a:spcBef>
              <a:spcAft>
                <a:spcPts val="0"/>
              </a:spcAft>
            </a:pPr>
            <a:r>
              <a:rPr lang="en-US" sz="4000" b="1" dirty="0">
                <a:effectLst/>
                <a:latin typeface="Calibri" panose="020F0502020204030204" pitchFamily="34" charset="0"/>
                <a:ea typeface="Calibri" panose="020F0502020204030204" pitchFamily="34" charset="0"/>
                <a:cs typeface="Times New Roman" panose="02020603050405020304" pitchFamily="18" charset="0"/>
              </a:rPr>
              <a:t>Pinned Down Team Handball </a:t>
            </a:r>
            <a:br>
              <a:rPr lang="en-US" sz="4000" b="1" dirty="0">
                <a:effectLst/>
                <a:latin typeface="Calibri" panose="020F0502020204030204" pitchFamily="34" charset="0"/>
                <a:ea typeface="Calibri" panose="020F0502020204030204" pitchFamily="34" charset="0"/>
                <a:cs typeface="Times New Roman" panose="02020603050405020304" pitchFamily="18" charset="0"/>
              </a:rPr>
            </a:br>
            <a:r>
              <a:rPr lang="en-US" sz="4000" b="1" dirty="0">
                <a:effectLst/>
                <a:latin typeface="Calibri" panose="020F0502020204030204" pitchFamily="34" charset="0"/>
                <a:ea typeface="Calibri" panose="020F0502020204030204" pitchFamily="34" charset="0"/>
                <a:cs typeface="Times New Roman" panose="02020603050405020304" pitchFamily="18" charset="0"/>
              </a:rPr>
              <a:t>(Use ToppleTubes instead of </a:t>
            </a:r>
            <a:r>
              <a:rPr lang="en-US" sz="4000" b="1" dirty="0" err="1">
                <a:effectLst/>
                <a:latin typeface="Calibri" panose="020F0502020204030204" pitchFamily="34" charset="0"/>
                <a:ea typeface="Calibri" panose="020F0502020204030204" pitchFamily="34" charset="0"/>
                <a:cs typeface="Times New Roman" panose="02020603050405020304" pitchFamily="18" charset="0"/>
              </a:rPr>
              <a:t>StrykN</a:t>
            </a:r>
            <a:r>
              <a:rPr lang="en-US" sz="4000" b="1" dirty="0">
                <a:effectLst/>
                <a:latin typeface="Calibri" panose="020F0502020204030204" pitchFamily="34" charset="0"/>
                <a:ea typeface="Calibri" panose="020F0502020204030204" pitchFamily="34" charset="0"/>
                <a:cs typeface="Times New Roman" panose="02020603050405020304" pitchFamily="18" charset="0"/>
              </a:rPr>
              <a:t> pins)</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https://www.canadago4sport.com/invasion1-1/Pinned-Down-Team-Handball</a:t>
            </a:r>
            <a:endParaRPr lang="en-US" sz="2000" dirty="0"/>
          </a:p>
        </p:txBody>
      </p:sp>
      <p:sp>
        <p:nvSpPr>
          <p:cNvPr id="3" name="Content Placeholder 2">
            <a:extLst>
              <a:ext uri="{FF2B5EF4-FFF2-40B4-BE49-F238E27FC236}">
                <a16:creationId xmlns:a16="http://schemas.microsoft.com/office/drawing/2014/main" id="{A19E831F-4C26-4BA5-9823-DD1E7275CA52}"/>
              </a:ext>
            </a:extLst>
          </p:cNvPr>
          <p:cNvSpPr>
            <a:spLocks noGrp="1"/>
          </p:cNvSpPr>
          <p:nvPr>
            <p:ph idx="1"/>
          </p:nvPr>
        </p:nvSpPr>
        <p:spPr>
          <a:xfrm>
            <a:off x="838200" y="1988191"/>
            <a:ext cx="10515600" cy="4188772"/>
          </a:xfrm>
        </p:spPr>
        <p:txBody>
          <a:bodyPr/>
          <a:lstStyle/>
          <a:p>
            <a:r>
              <a:rPr lang="en-CA" dirty="0"/>
              <a:t>Sorry no video yet</a:t>
            </a:r>
            <a:endParaRPr lang="en-US" dirty="0"/>
          </a:p>
        </p:txBody>
      </p:sp>
      <p:sp>
        <p:nvSpPr>
          <p:cNvPr id="4" name="Footer Placeholder 3">
            <a:extLst>
              <a:ext uri="{FF2B5EF4-FFF2-40B4-BE49-F238E27FC236}">
                <a16:creationId xmlns:a16="http://schemas.microsoft.com/office/drawing/2014/main" id="{B30A3872-749D-412E-ABCC-1AC703B42F8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2F512A6C-6486-44AB-8703-72991E0D76C8}"/>
              </a:ext>
            </a:extLst>
          </p:cNvPr>
          <p:cNvSpPr>
            <a:spLocks noGrp="1"/>
          </p:cNvSpPr>
          <p:nvPr>
            <p:ph type="sldNum" sz="quarter" idx="12"/>
          </p:nvPr>
        </p:nvSpPr>
        <p:spPr/>
        <p:txBody>
          <a:bodyPr/>
          <a:lstStyle/>
          <a:p>
            <a:fld id="{ADE010BB-8A0A-44C6-A34B-43819450A25B}" type="slidenum">
              <a:rPr lang="en-US" smtClean="0"/>
              <a:t>70</a:t>
            </a:fld>
            <a:endParaRPr lang="en-US"/>
          </a:p>
        </p:txBody>
      </p:sp>
    </p:spTree>
    <p:extLst>
      <p:ext uri="{BB962C8B-B14F-4D97-AF65-F5344CB8AC3E}">
        <p14:creationId xmlns:p14="http://schemas.microsoft.com/office/powerpoint/2010/main" val="32273038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B4079-3C65-4BB8-BD0B-5982C2A269B8}"/>
              </a:ext>
            </a:extLst>
          </p:cNvPr>
          <p:cNvSpPr>
            <a:spLocks noGrp="1"/>
          </p:cNvSpPr>
          <p:nvPr>
            <p:ph type="title"/>
          </p:nvPr>
        </p:nvSpPr>
        <p:spPr>
          <a:xfrm>
            <a:off x="847725" y="349811"/>
            <a:ext cx="10515600" cy="1325563"/>
          </a:xfrm>
        </p:spPr>
        <p:txBody>
          <a:bodyPr>
            <a:normAutofit/>
          </a:bodyPr>
          <a:lstStyle/>
          <a:p>
            <a:pPr algn="ctr"/>
            <a:r>
              <a:rPr lang="en-CA" b="1" dirty="0"/>
              <a:t>Four Helpful </a:t>
            </a:r>
            <a:r>
              <a:rPr lang="en-CA" b="1" dirty="0" err="1"/>
              <a:t>TGfU</a:t>
            </a:r>
            <a:r>
              <a:rPr lang="en-CA" b="1" dirty="0"/>
              <a:t> Books</a:t>
            </a:r>
            <a:br>
              <a:rPr lang="en-CA" b="1" dirty="0"/>
            </a:br>
            <a:r>
              <a:rPr lang="en-CA" sz="2200" b="1" dirty="0">
                <a:hlinkClick r:id="rId2"/>
              </a:rPr>
              <a:t>https://www.ciraontario.com/product-page/teaching-games-for-understanding-tgfu-bundle-1</a:t>
            </a:r>
            <a:br>
              <a:rPr lang="en-CA" sz="2200" b="1" dirty="0"/>
            </a:br>
            <a:endParaRPr lang="en-US" sz="2200" b="1" dirty="0"/>
          </a:p>
        </p:txBody>
      </p:sp>
      <p:pic>
        <p:nvPicPr>
          <p:cNvPr id="6" name="Content Placeholder 5">
            <a:hlinkClick r:id="rId3"/>
            <a:extLst>
              <a:ext uri="{FF2B5EF4-FFF2-40B4-BE49-F238E27FC236}">
                <a16:creationId xmlns:a16="http://schemas.microsoft.com/office/drawing/2014/main" id="{589F59CE-0AF9-4A23-BD18-19359A1A7188}"/>
              </a:ext>
            </a:extLst>
          </p:cNvPr>
          <p:cNvPicPr>
            <a:picLocks noGrp="1" noChangeAspect="1"/>
          </p:cNvPicPr>
          <p:nvPr>
            <p:ph idx="1"/>
          </p:nvPr>
        </p:nvPicPr>
        <p:blipFill>
          <a:blip r:embed="rId4"/>
          <a:stretch>
            <a:fillRect/>
          </a:stretch>
        </p:blipFill>
        <p:spPr>
          <a:xfrm>
            <a:off x="1414462" y="1888972"/>
            <a:ext cx="2047875" cy="2714625"/>
          </a:xfrm>
          <a:prstGeom prst="rect">
            <a:avLst/>
          </a:prstGeom>
        </p:spPr>
      </p:pic>
      <p:sp>
        <p:nvSpPr>
          <p:cNvPr id="4" name="Footer Placeholder 3">
            <a:extLst>
              <a:ext uri="{FF2B5EF4-FFF2-40B4-BE49-F238E27FC236}">
                <a16:creationId xmlns:a16="http://schemas.microsoft.com/office/drawing/2014/main" id="{E9DA4EAB-6493-4C61-9566-9CD15D27BC90}"/>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068955A2-884A-4143-8CD6-27A933930A77}"/>
              </a:ext>
            </a:extLst>
          </p:cNvPr>
          <p:cNvSpPr>
            <a:spLocks noGrp="1"/>
          </p:cNvSpPr>
          <p:nvPr>
            <p:ph type="sldNum" sz="quarter" idx="12"/>
          </p:nvPr>
        </p:nvSpPr>
        <p:spPr/>
        <p:txBody>
          <a:bodyPr/>
          <a:lstStyle/>
          <a:p>
            <a:fld id="{ADE010BB-8A0A-44C6-A34B-43819450A25B}" type="slidenum">
              <a:rPr lang="en-US" smtClean="0"/>
              <a:t>71</a:t>
            </a:fld>
            <a:endParaRPr lang="en-US"/>
          </a:p>
        </p:txBody>
      </p:sp>
      <p:pic>
        <p:nvPicPr>
          <p:cNvPr id="7" name="Picture 6">
            <a:hlinkClick r:id="rId5"/>
            <a:extLst>
              <a:ext uri="{FF2B5EF4-FFF2-40B4-BE49-F238E27FC236}">
                <a16:creationId xmlns:a16="http://schemas.microsoft.com/office/drawing/2014/main" id="{C699BC08-1416-452B-A291-E8089C489F66}"/>
              </a:ext>
            </a:extLst>
          </p:cNvPr>
          <p:cNvPicPr>
            <a:picLocks noChangeAspect="1"/>
          </p:cNvPicPr>
          <p:nvPr/>
        </p:nvPicPr>
        <p:blipFill>
          <a:blip r:embed="rId6"/>
          <a:stretch>
            <a:fillRect/>
          </a:stretch>
        </p:blipFill>
        <p:spPr>
          <a:xfrm>
            <a:off x="3605606" y="1888970"/>
            <a:ext cx="2047875" cy="2714625"/>
          </a:xfrm>
          <a:prstGeom prst="rect">
            <a:avLst/>
          </a:prstGeom>
        </p:spPr>
      </p:pic>
      <p:pic>
        <p:nvPicPr>
          <p:cNvPr id="8" name="Picture 7">
            <a:hlinkClick r:id="rId7"/>
            <a:extLst>
              <a:ext uri="{FF2B5EF4-FFF2-40B4-BE49-F238E27FC236}">
                <a16:creationId xmlns:a16="http://schemas.microsoft.com/office/drawing/2014/main" id="{56B61170-FFF8-4339-A56F-FC473EEEA2A5}"/>
              </a:ext>
            </a:extLst>
          </p:cNvPr>
          <p:cNvPicPr>
            <a:picLocks noChangeAspect="1"/>
          </p:cNvPicPr>
          <p:nvPr/>
        </p:nvPicPr>
        <p:blipFill>
          <a:blip r:embed="rId8"/>
          <a:stretch>
            <a:fillRect/>
          </a:stretch>
        </p:blipFill>
        <p:spPr>
          <a:xfrm>
            <a:off x="6105525" y="1888970"/>
            <a:ext cx="2047875" cy="2714625"/>
          </a:xfrm>
          <a:prstGeom prst="rect">
            <a:avLst/>
          </a:prstGeom>
        </p:spPr>
      </p:pic>
      <p:pic>
        <p:nvPicPr>
          <p:cNvPr id="9" name="Picture 8">
            <a:hlinkClick r:id="rId9"/>
            <a:extLst>
              <a:ext uri="{FF2B5EF4-FFF2-40B4-BE49-F238E27FC236}">
                <a16:creationId xmlns:a16="http://schemas.microsoft.com/office/drawing/2014/main" id="{3283EFF5-4121-4697-B820-A3F616D96746}"/>
              </a:ext>
            </a:extLst>
          </p:cNvPr>
          <p:cNvPicPr>
            <a:picLocks noChangeAspect="1"/>
          </p:cNvPicPr>
          <p:nvPr/>
        </p:nvPicPr>
        <p:blipFill>
          <a:blip r:embed="rId10"/>
          <a:stretch>
            <a:fillRect/>
          </a:stretch>
        </p:blipFill>
        <p:spPr>
          <a:xfrm>
            <a:off x="8605444" y="1888970"/>
            <a:ext cx="2047875" cy="2714625"/>
          </a:xfrm>
          <a:prstGeom prst="rect">
            <a:avLst/>
          </a:prstGeom>
        </p:spPr>
      </p:pic>
    </p:spTree>
    <p:extLst>
      <p:ext uri="{BB962C8B-B14F-4D97-AF65-F5344CB8AC3E}">
        <p14:creationId xmlns:p14="http://schemas.microsoft.com/office/powerpoint/2010/main" val="40383420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60612-37EE-44DD-B491-56183A5881D3}"/>
              </a:ext>
            </a:extLst>
          </p:cNvPr>
          <p:cNvSpPr>
            <a:spLocks noGrp="1"/>
          </p:cNvSpPr>
          <p:nvPr>
            <p:ph type="title"/>
          </p:nvPr>
        </p:nvSpPr>
        <p:spPr/>
        <p:txBody>
          <a:bodyPr>
            <a:normAutofit fontScale="90000"/>
          </a:bodyPr>
          <a:lstStyle/>
          <a:p>
            <a:pPr algn="ctr"/>
            <a:r>
              <a:rPr lang="en-CA" b="1" dirty="0"/>
              <a:t>Mark Verbeek</a:t>
            </a:r>
            <a:br>
              <a:rPr lang="en-CA" b="1" dirty="0"/>
            </a:br>
            <a:r>
              <a:rPr lang="en-CA" sz="2200" b="1" dirty="0">
                <a:hlinkClick r:id="rId2"/>
              </a:rPr>
              <a:t>https://www.youtube.com/channel/UCFIQCgADfLkcXvA0ymlo_5Q</a:t>
            </a:r>
            <a:br>
              <a:rPr lang="en-CA" b="1" dirty="0"/>
            </a:br>
            <a:endParaRPr lang="en-US" b="1" dirty="0"/>
          </a:p>
        </p:txBody>
      </p:sp>
      <p:sp>
        <p:nvSpPr>
          <p:cNvPr id="3" name="Content Placeholder 2">
            <a:extLst>
              <a:ext uri="{FF2B5EF4-FFF2-40B4-BE49-F238E27FC236}">
                <a16:creationId xmlns:a16="http://schemas.microsoft.com/office/drawing/2014/main" id="{E087A511-EF2C-488F-A9AD-B0C8F418ACA3}"/>
              </a:ext>
            </a:extLst>
          </p:cNvPr>
          <p:cNvSpPr>
            <a:spLocks noGrp="1"/>
          </p:cNvSpPr>
          <p:nvPr>
            <p:ph idx="1"/>
          </p:nvPr>
        </p:nvSpPr>
        <p:spPr/>
        <p:txBody>
          <a:bodyPr>
            <a:normAutofit/>
          </a:bodyPr>
          <a:lstStyle/>
          <a:p>
            <a:r>
              <a:rPr lang="en-CA" dirty="0"/>
              <a:t>5 Warm Ups:</a:t>
            </a:r>
          </a:p>
          <a:p>
            <a:pPr lvl="1"/>
            <a:r>
              <a:rPr lang="en-US" dirty="0">
                <a:hlinkClick r:id="rId3"/>
              </a:rPr>
              <a:t>https://www.youtube.com/playlist?list=PLjPpHYOWMa2jqC0pVEFrbZUs7HDWR0vIx</a:t>
            </a:r>
            <a:endParaRPr lang="en-US" dirty="0"/>
          </a:p>
          <a:p>
            <a:r>
              <a:rPr lang="en-CA" dirty="0"/>
              <a:t>12 Workouts:</a:t>
            </a:r>
          </a:p>
          <a:p>
            <a:pPr lvl="1"/>
            <a:r>
              <a:rPr lang="en-US" dirty="0">
                <a:hlinkClick r:id="rId4"/>
              </a:rPr>
              <a:t>https://www.youtube.com/playlist?list=PLjPpHYOWMa2gxs4QdQpSKVVVVO-0hcadE</a:t>
            </a:r>
            <a:endParaRPr lang="en-US" dirty="0"/>
          </a:p>
          <a:p>
            <a:r>
              <a:rPr lang="en-US" dirty="0"/>
              <a:t>34 Active at Home:</a:t>
            </a:r>
          </a:p>
          <a:p>
            <a:pPr lvl="1"/>
            <a:r>
              <a:rPr lang="en-US" dirty="0">
                <a:hlinkClick r:id="rId5"/>
              </a:rPr>
              <a:t>https://www.youtube.com/playlist?list=PLjPpHYOWMa2iQkAniZ_5haI0P7IviXBvx</a:t>
            </a:r>
            <a:endParaRPr lang="en-US" dirty="0"/>
          </a:p>
          <a:p>
            <a:pPr lvl="1"/>
            <a:endParaRPr lang="en-US" dirty="0"/>
          </a:p>
          <a:p>
            <a:pPr lvl="1"/>
            <a:endParaRPr lang="en-US" dirty="0"/>
          </a:p>
          <a:p>
            <a:endParaRPr lang="en-CA" dirty="0"/>
          </a:p>
          <a:p>
            <a:endParaRPr lang="en-US" dirty="0"/>
          </a:p>
        </p:txBody>
      </p:sp>
      <p:sp>
        <p:nvSpPr>
          <p:cNvPr id="4" name="Footer Placeholder 3">
            <a:extLst>
              <a:ext uri="{FF2B5EF4-FFF2-40B4-BE49-F238E27FC236}">
                <a16:creationId xmlns:a16="http://schemas.microsoft.com/office/drawing/2014/main" id="{C28E23DE-13A0-4945-8C68-4ABFE9647D4A}"/>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BB590CC9-F2A2-43B2-8F62-FD1181D90622}"/>
              </a:ext>
            </a:extLst>
          </p:cNvPr>
          <p:cNvSpPr>
            <a:spLocks noGrp="1"/>
          </p:cNvSpPr>
          <p:nvPr>
            <p:ph type="sldNum" sz="quarter" idx="12"/>
          </p:nvPr>
        </p:nvSpPr>
        <p:spPr/>
        <p:txBody>
          <a:bodyPr/>
          <a:lstStyle/>
          <a:p>
            <a:fld id="{ADE010BB-8A0A-44C6-A34B-43819450A25B}" type="slidenum">
              <a:rPr lang="en-US" smtClean="0"/>
              <a:t>72</a:t>
            </a:fld>
            <a:endParaRPr lang="en-US"/>
          </a:p>
        </p:txBody>
      </p:sp>
    </p:spTree>
    <p:extLst>
      <p:ext uri="{BB962C8B-B14F-4D97-AF65-F5344CB8AC3E}">
        <p14:creationId xmlns:p14="http://schemas.microsoft.com/office/powerpoint/2010/main" val="40798999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FA6E9-6A61-4CF6-BA16-06E6ED29541D}"/>
              </a:ext>
            </a:extLst>
          </p:cNvPr>
          <p:cNvSpPr>
            <a:spLocks noGrp="1"/>
          </p:cNvSpPr>
          <p:nvPr>
            <p:ph type="title"/>
          </p:nvPr>
        </p:nvSpPr>
        <p:spPr/>
        <p:txBody>
          <a:bodyPr>
            <a:normAutofit/>
          </a:bodyPr>
          <a:lstStyle/>
          <a:p>
            <a:pPr algn="ctr"/>
            <a:r>
              <a:rPr lang="en-CA" b="1" dirty="0"/>
              <a:t>Mark Verbeek—Continued (</a:t>
            </a:r>
            <a:r>
              <a:rPr lang="en-CA" b="1" dirty="0" err="1"/>
              <a:t>TGfU</a:t>
            </a:r>
            <a:r>
              <a:rPr lang="en-CA" b="1" dirty="0"/>
              <a:t>)</a:t>
            </a:r>
            <a:br>
              <a:rPr lang="en-CA" b="1" dirty="0"/>
            </a:br>
            <a:r>
              <a:rPr lang="en-CA" sz="2200" b="1" dirty="0">
                <a:hlinkClick r:id="rId2"/>
              </a:rPr>
              <a:t>https://www.youtube.com/channel/UCFIQCgADfLkcXvA0ymlo_5Q</a:t>
            </a:r>
            <a:endParaRPr lang="en-US" sz="2200" dirty="0"/>
          </a:p>
        </p:txBody>
      </p:sp>
      <p:sp>
        <p:nvSpPr>
          <p:cNvPr id="3" name="Content Placeholder 2">
            <a:extLst>
              <a:ext uri="{FF2B5EF4-FFF2-40B4-BE49-F238E27FC236}">
                <a16:creationId xmlns:a16="http://schemas.microsoft.com/office/drawing/2014/main" id="{56BD7496-88B5-48E6-BE37-650456840666}"/>
              </a:ext>
            </a:extLst>
          </p:cNvPr>
          <p:cNvSpPr>
            <a:spLocks noGrp="1"/>
          </p:cNvSpPr>
          <p:nvPr>
            <p:ph idx="1"/>
          </p:nvPr>
        </p:nvSpPr>
        <p:spPr/>
        <p:txBody>
          <a:bodyPr/>
          <a:lstStyle/>
          <a:p>
            <a:r>
              <a:rPr lang="en-CA" dirty="0"/>
              <a:t>6 Target games:</a:t>
            </a:r>
          </a:p>
          <a:p>
            <a:pPr lvl="1"/>
            <a:r>
              <a:rPr lang="en-CA" dirty="0">
                <a:hlinkClick r:id="rId3"/>
              </a:rPr>
              <a:t>https://www.youtube.com/playlist?list=PLjPpHYOWMa2idl3_53UVK5yFB9nAklfAb</a:t>
            </a:r>
            <a:r>
              <a:rPr lang="en-CA" dirty="0"/>
              <a:t> </a:t>
            </a:r>
          </a:p>
          <a:p>
            <a:r>
              <a:rPr lang="en-CA" dirty="0"/>
              <a:t>3 Net/Wall games:</a:t>
            </a:r>
          </a:p>
          <a:p>
            <a:pPr lvl="1"/>
            <a:r>
              <a:rPr lang="en-CA" dirty="0">
                <a:hlinkClick r:id="rId4"/>
              </a:rPr>
              <a:t>https://www.youtube.com/playlist?list=PLjPpHYOWMa2jirl-9R4kwtpdcCdoym2oW</a:t>
            </a:r>
            <a:endParaRPr lang="en-CA" dirty="0"/>
          </a:p>
          <a:p>
            <a:r>
              <a:rPr lang="en-US" dirty="0"/>
              <a:t>3 Striking/Fielding games:</a:t>
            </a:r>
          </a:p>
          <a:p>
            <a:pPr lvl="1"/>
            <a:r>
              <a:rPr lang="en-CA" dirty="0">
                <a:hlinkClick r:id="rId5"/>
              </a:rPr>
              <a:t>https://www.youtube.com/playlist?list=PLjPpHYOWMa2i3khDhY7xPGvxYSL2pQIJI</a:t>
            </a:r>
            <a:endParaRPr lang="en-CA" dirty="0"/>
          </a:p>
          <a:p>
            <a:r>
              <a:rPr lang="en-CA" dirty="0"/>
              <a:t>More and more….</a:t>
            </a:r>
            <a:endParaRPr lang="en-US" dirty="0"/>
          </a:p>
          <a:p>
            <a:endParaRPr lang="en-US" dirty="0"/>
          </a:p>
        </p:txBody>
      </p:sp>
      <p:sp>
        <p:nvSpPr>
          <p:cNvPr id="4" name="Footer Placeholder 3">
            <a:extLst>
              <a:ext uri="{FF2B5EF4-FFF2-40B4-BE49-F238E27FC236}">
                <a16:creationId xmlns:a16="http://schemas.microsoft.com/office/drawing/2014/main" id="{38CD24BA-CB46-4BE7-94E2-A7A287EFF49F}"/>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FD94086C-62A1-4C4B-9C60-8200C8989F31}"/>
              </a:ext>
            </a:extLst>
          </p:cNvPr>
          <p:cNvSpPr>
            <a:spLocks noGrp="1"/>
          </p:cNvSpPr>
          <p:nvPr>
            <p:ph type="sldNum" sz="quarter" idx="12"/>
          </p:nvPr>
        </p:nvSpPr>
        <p:spPr/>
        <p:txBody>
          <a:bodyPr/>
          <a:lstStyle/>
          <a:p>
            <a:fld id="{ADE010BB-8A0A-44C6-A34B-43819450A25B}" type="slidenum">
              <a:rPr lang="en-US" smtClean="0"/>
              <a:t>73</a:t>
            </a:fld>
            <a:endParaRPr lang="en-US"/>
          </a:p>
        </p:txBody>
      </p:sp>
    </p:spTree>
    <p:extLst>
      <p:ext uri="{BB962C8B-B14F-4D97-AF65-F5344CB8AC3E}">
        <p14:creationId xmlns:p14="http://schemas.microsoft.com/office/powerpoint/2010/main" val="38520861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0E96-F7DD-43DA-A09D-CBB09ED38260}"/>
              </a:ext>
            </a:extLst>
          </p:cNvPr>
          <p:cNvSpPr>
            <a:spLocks noGrp="1"/>
          </p:cNvSpPr>
          <p:nvPr>
            <p:ph type="title"/>
          </p:nvPr>
        </p:nvSpPr>
        <p:spPr/>
        <p:txBody>
          <a:bodyPr/>
          <a:lstStyle/>
          <a:p>
            <a:pPr algn="ctr"/>
            <a:r>
              <a:rPr lang="en-CA" b="1" dirty="0"/>
              <a:t>Social Distancing Activities</a:t>
            </a:r>
            <a:endParaRPr lang="en-US" b="1" dirty="0"/>
          </a:p>
        </p:txBody>
      </p:sp>
      <p:pic>
        <p:nvPicPr>
          <p:cNvPr id="6" name="Content Placeholder 5">
            <a:hlinkClick r:id="rId2"/>
            <a:extLst>
              <a:ext uri="{FF2B5EF4-FFF2-40B4-BE49-F238E27FC236}">
                <a16:creationId xmlns:a16="http://schemas.microsoft.com/office/drawing/2014/main" id="{F9959A05-B016-4AEB-9B46-49CC77771180}"/>
              </a:ext>
            </a:extLst>
          </p:cNvPr>
          <p:cNvPicPr>
            <a:picLocks noGrp="1" noChangeAspect="1"/>
          </p:cNvPicPr>
          <p:nvPr>
            <p:ph idx="1"/>
          </p:nvPr>
        </p:nvPicPr>
        <p:blipFill>
          <a:blip r:embed="rId3"/>
          <a:stretch>
            <a:fillRect/>
          </a:stretch>
        </p:blipFill>
        <p:spPr>
          <a:xfrm>
            <a:off x="8430223" y="1506844"/>
            <a:ext cx="2870447" cy="4351338"/>
          </a:xfrm>
          <a:prstGeom prst="rect">
            <a:avLst/>
          </a:prstGeom>
        </p:spPr>
      </p:pic>
      <p:sp>
        <p:nvSpPr>
          <p:cNvPr id="4" name="Footer Placeholder 3">
            <a:extLst>
              <a:ext uri="{FF2B5EF4-FFF2-40B4-BE49-F238E27FC236}">
                <a16:creationId xmlns:a16="http://schemas.microsoft.com/office/drawing/2014/main" id="{90B78DAE-D7FB-4DE4-B2AE-0FCC4A932F0C}"/>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485419BA-CAE5-48D5-AE8B-6A9C51A7DB56}"/>
              </a:ext>
            </a:extLst>
          </p:cNvPr>
          <p:cNvSpPr>
            <a:spLocks noGrp="1"/>
          </p:cNvSpPr>
          <p:nvPr>
            <p:ph type="sldNum" sz="quarter" idx="12"/>
          </p:nvPr>
        </p:nvSpPr>
        <p:spPr/>
        <p:txBody>
          <a:bodyPr/>
          <a:lstStyle/>
          <a:p>
            <a:fld id="{ADE010BB-8A0A-44C6-A34B-43819450A25B}" type="slidenum">
              <a:rPr lang="en-US" smtClean="0"/>
              <a:t>74</a:t>
            </a:fld>
            <a:endParaRPr lang="en-US"/>
          </a:p>
        </p:txBody>
      </p:sp>
      <p:sp>
        <p:nvSpPr>
          <p:cNvPr id="8" name="TextBox 7">
            <a:extLst>
              <a:ext uri="{FF2B5EF4-FFF2-40B4-BE49-F238E27FC236}">
                <a16:creationId xmlns:a16="http://schemas.microsoft.com/office/drawing/2014/main" id="{B923339B-49A3-4A8D-997E-5E85E3291980}"/>
              </a:ext>
            </a:extLst>
          </p:cNvPr>
          <p:cNvSpPr txBox="1"/>
          <p:nvPr/>
        </p:nvSpPr>
        <p:spPr>
          <a:xfrm>
            <a:off x="327171" y="1690688"/>
            <a:ext cx="7029974" cy="923330"/>
          </a:xfrm>
          <a:prstGeom prst="rect">
            <a:avLst/>
          </a:prstGeom>
          <a:noFill/>
        </p:spPr>
        <p:txBody>
          <a:bodyPr wrap="square">
            <a:spAutoFit/>
          </a:bodyPr>
          <a:lstStyle/>
          <a:p>
            <a:pPr marL="285750" indent="-285750">
              <a:buFont typeface="Arial" panose="020B0604020202020204" pitchFamily="34" charset="0"/>
              <a:buChar char="•"/>
            </a:pPr>
            <a:r>
              <a:rPr lang="en-US" dirty="0"/>
              <a:t>11 Minute video on Fair &amp; Square at:</a:t>
            </a:r>
          </a:p>
          <a:p>
            <a:pPr marL="742950" lvl="1" indent="-285750">
              <a:buFont typeface="Arial" panose="020B0604020202020204" pitchFamily="34" charset="0"/>
              <a:buChar char="•"/>
            </a:pPr>
            <a:r>
              <a:rPr lang="en-US" dirty="0">
                <a:hlinkClick r:id="rId4"/>
              </a:rPr>
              <a:t>https://www.chch.com/distanced-phys-ed/</a:t>
            </a:r>
            <a:endParaRPr lang="en-US" dirty="0"/>
          </a:p>
          <a:p>
            <a:pPr lvl="1"/>
            <a:endParaRPr lang="en-US" dirty="0"/>
          </a:p>
        </p:txBody>
      </p:sp>
    </p:spTree>
    <p:extLst>
      <p:ext uri="{BB962C8B-B14F-4D97-AF65-F5344CB8AC3E}">
        <p14:creationId xmlns:p14="http://schemas.microsoft.com/office/powerpoint/2010/main" val="24822406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5162D-DAD9-4677-B935-4395456BAE0A}"/>
              </a:ext>
            </a:extLst>
          </p:cNvPr>
          <p:cNvSpPr>
            <a:spLocks noGrp="1"/>
          </p:cNvSpPr>
          <p:nvPr>
            <p:ph type="title"/>
          </p:nvPr>
        </p:nvSpPr>
        <p:spPr/>
        <p:txBody>
          <a:bodyPr/>
          <a:lstStyle/>
          <a:p>
            <a:pPr algn="ctr"/>
            <a:r>
              <a:rPr lang="en-CA" b="1" dirty="0"/>
              <a:t>Web Resources</a:t>
            </a:r>
            <a:endParaRPr lang="en-US" b="1" dirty="0"/>
          </a:p>
        </p:txBody>
      </p:sp>
      <p:sp>
        <p:nvSpPr>
          <p:cNvPr id="3" name="Content Placeholder 2">
            <a:extLst>
              <a:ext uri="{FF2B5EF4-FFF2-40B4-BE49-F238E27FC236}">
                <a16:creationId xmlns:a16="http://schemas.microsoft.com/office/drawing/2014/main" id="{27C1118F-D7AB-4B8E-96C5-701F6420FD9B}"/>
              </a:ext>
            </a:extLst>
          </p:cNvPr>
          <p:cNvSpPr>
            <a:spLocks noGrp="1"/>
          </p:cNvSpPr>
          <p:nvPr>
            <p:ph idx="1"/>
          </p:nvPr>
        </p:nvSpPr>
        <p:spPr/>
        <p:txBody>
          <a:bodyPr>
            <a:normAutofit/>
          </a:bodyPr>
          <a:lstStyle/>
          <a:p>
            <a:r>
              <a:rPr lang="en-CA" b="1" dirty="0"/>
              <a:t>Canadago4sport:</a:t>
            </a:r>
          </a:p>
          <a:p>
            <a:pPr lvl="1"/>
            <a:r>
              <a:rPr lang="en-CA" dirty="0"/>
              <a:t>750+ game docs and 400+ game videos</a:t>
            </a:r>
            <a:endParaRPr lang="en-US" dirty="0"/>
          </a:p>
          <a:p>
            <a:pPr lvl="2"/>
            <a:r>
              <a:rPr lang="en-CA" u="sng" dirty="0">
                <a:hlinkClick r:id="rId2"/>
              </a:rPr>
              <a:t>www.canadago4sport.com</a:t>
            </a:r>
            <a:endParaRPr lang="en-CA" u="sng" dirty="0"/>
          </a:p>
          <a:p>
            <a:pPr lvl="1"/>
            <a:r>
              <a:rPr lang="en-CA" u="sng" dirty="0"/>
              <a:t>Including nearly 50 different ladder activities</a:t>
            </a:r>
          </a:p>
          <a:p>
            <a:pPr lvl="2"/>
            <a:r>
              <a:rPr lang="en-US" dirty="0">
                <a:hlinkClick r:id="rId3"/>
              </a:rPr>
              <a:t>https://www.canadago4sport.com/agility-ladders</a:t>
            </a:r>
            <a:endParaRPr lang="en-CA" u="sng" dirty="0"/>
          </a:p>
          <a:p>
            <a:r>
              <a:rPr lang="en-CA" b="1" dirty="0"/>
              <a:t>Gopher Sport:</a:t>
            </a:r>
          </a:p>
          <a:p>
            <a:pPr lvl="2"/>
            <a:r>
              <a:rPr lang="en-US" dirty="0">
                <a:hlinkClick r:id="rId4"/>
              </a:rPr>
              <a:t>https://www.gophersport.com/</a:t>
            </a:r>
            <a:endParaRPr lang="en-US" dirty="0"/>
          </a:p>
          <a:p>
            <a:pPr lvl="1"/>
            <a:r>
              <a:rPr lang="en-US" dirty="0"/>
              <a:t>Unconditional 100% satisfaction guarantee</a:t>
            </a:r>
          </a:p>
          <a:p>
            <a:pPr lvl="2"/>
            <a:r>
              <a:rPr lang="en-CA" dirty="0"/>
              <a:t>Your satisfaction is our #1 concern! If you are not satisfied with any product you buy from us, we'll simply replace it or refund your money. No questions. No hassles. No exclusions. No kidding!</a:t>
            </a:r>
            <a:endParaRPr lang="en-US" dirty="0"/>
          </a:p>
          <a:p>
            <a:pPr lvl="3"/>
            <a:endParaRPr lang="en-CA" u="sng" dirty="0"/>
          </a:p>
          <a:p>
            <a:pPr lvl="2"/>
            <a:endParaRPr lang="en-US" dirty="0"/>
          </a:p>
        </p:txBody>
      </p:sp>
      <p:sp>
        <p:nvSpPr>
          <p:cNvPr id="5" name="Slide Number Placeholder 4">
            <a:extLst>
              <a:ext uri="{FF2B5EF4-FFF2-40B4-BE49-F238E27FC236}">
                <a16:creationId xmlns:a16="http://schemas.microsoft.com/office/drawing/2014/main" id="{F5B0B285-544E-472E-B48D-FEB65263661D}"/>
              </a:ext>
            </a:extLst>
          </p:cNvPr>
          <p:cNvSpPr>
            <a:spLocks noGrp="1"/>
          </p:cNvSpPr>
          <p:nvPr>
            <p:ph type="sldNum" sz="quarter" idx="12"/>
          </p:nvPr>
        </p:nvSpPr>
        <p:spPr/>
        <p:txBody>
          <a:bodyPr/>
          <a:lstStyle/>
          <a:p>
            <a:fld id="{DAD668B3-27DE-4A01-AC0B-B8E159C12DA4}" type="slidenum">
              <a:rPr lang="en-US" smtClean="0"/>
              <a:t>75</a:t>
            </a:fld>
            <a:endParaRPr lang="en-US"/>
          </a:p>
        </p:txBody>
      </p:sp>
      <p:sp>
        <p:nvSpPr>
          <p:cNvPr id="4" name="Footer Placeholder 3">
            <a:extLst>
              <a:ext uri="{FF2B5EF4-FFF2-40B4-BE49-F238E27FC236}">
                <a16:creationId xmlns:a16="http://schemas.microsoft.com/office/drawing/2014/main" id="{664D7DBB-883F-4051-AF4E-8AF611843E5C}"/>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32330306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5C02-F8CD-49B1-9BEE-A5ECF9D50ECA}"/>
              </a:ext>
            </a:extLst>
          </p:cNvPr>
          <p:cNvSpPr>
            <a:spLocks noGrp="1"/>
          </p:cNvSpPr>
          <p:nvPr>
            <p:ph type="title"/>
          </p:nvPr>
        </p:nvSpPr>
        <p:spPr/>
        <p:txBody>
          <a:bodyPr/>
          <a:lstStyle/>
          <a:p>
            <a:pPr algn="ctr"/>
            <a:r>
              <a:rPr lang="en-CA" b="1" dirty="0"/>
              <a:t>Pinterest and YouTube</a:t>
            </a:r>
            <a:endParaRPr lang="en-US" b="1" dirty="0"/>
          </a:p>
        </p:txBody>
      </p:sp>
      <p:sp>
        <p:nvSpPr>
          <p:cNvPr id="3" name="Content Placeholder 2">
            <a:extLst>
              <a:ext uri="{FF2B5EF4-FFF2-40B4-BE49-F238E27FC236}">
                <a16:creationId xmlns:a16="http://schemas.microsoft.com/office/drawing/2014/main" id="{0A1D999B-CCEB-48A7-A344-55905263524D}"/>
              </a:ext>
            </a:extLst>
          </p:cNvPr>
          <p:cNvSpPr>
            <a:spLocks noGrp="1"/>
          </p:cNvSpPr>
          <p:nvPr>
            <p:ph idx="1"/>
          </p:nvPr>
        </p:nvSpPr>
        <p:spPr/>
        <p:txBody>
          <a:bodyPr/>
          <a:lstStyle/>
          <a:p>
            <a:pPr lvl="2"/>
            <a:endParaRPr lang="en-US" dirty="0"/>
          </a:p>
          <a:p>
            <a:pPr lvl="1"/>
            <a:r>
              <a:rPr lang="en-CA" b="1" dirty="0"/>
              <a:t>Pinterest:</a:t>
            </a:r>
            <a:endParaRPr lang="en-US" b="1" dirty="0"/>
          </a:p>
          <a:p>
            <a:pPr lvl="2"/>
            <a:r>
              <a:rPr lang="en-CA" dirty="0"/>
              <a:t>25 boards, plus 8 sections, and 800+ pins</a:t>
            </a:r>
            <a:endParaRPr lang="en-US" dirty="0"/>
          </a:p>
          <a:p>
            <a:pPr lvl="2"/>
            <a:r>
              <a:rPr lang="en-CA" dirty="0"/>
              <a:t>Follow at </a:t>
            </a:r>
            <a:r>
              <a:rPr lang="en-US" u="sng" dirty="0">
                <a:hlinkClick r:id="rId2"/>
              </a:rPr>
              <a:t>https://www.pinterest.ca/canadago4sport/</a:t>
            </a:r>
            <a:endParaRPr lang="en-US" dirty="0"/>
          </a:p>
          <a:p>
            <a:pPr lvl="1"/>
            <a:r>
              <a:rPr lang="en-US" b="1" dirty="0"/>
              <a:t>YouTube: </a:t>
            </a:r>
          </a:p>
          <a:p>
            <a:pPr lvl="2"/>
            <a:r>
              <a:rPr lang="en-US" dirty="0"/>
              <a:t>500+ videos</a:t>
            </a:r>
          </a:p>
          <a:p>
            <a:pPr lvl="2"/>
            <a:r>
              <a:rPr lang="en-US" dirty="0"/>
              <a:t>Subscribe at </a:t>
            </a:r>
            <a:r>
              <a:rPr lang="en-US" u="sng" dirty="0">
                <a:hlinkClick r:id="rId3"/>
              </a:rPr>
              <a:t>https://www.youtube.com/c/canadago4sport/</a:t>
            </a:r>
            <a:endParaRPr lang="en-US" u="sng" dirty="0"/>
          </a:p>
          <a:p>
            <a:pPr marL="914400" lvl="2" indent="0">
              <a:buNone/>
            </a:pPr>
            <a:endParaRPr lang="en-US" dirty="0"/>
          </a:p>
        </p:txBody>
      </p:sp>
      <p:sp>
        <p:nvSpPr>
          <p:cNvPr id="4" name="Slide Number Placeholder 3">
            <a:extLst>
              <a:ext uri="{FF2B5EF4-FFF2-40B4-BE49-F238E27FC236}">
                <a16:creationId xmlns:a16="http://schemas.microsoft.com/office/drawing/2014/main" id="{EA99B4A3-558B-462E-BDA7-6C4854174602}"/>
              </a:ext>
            </a:extLst>
          </p:cNvPr>
          <p:cNvSpPr>
            <a:spLocks noGrp="1"/>
          </p:cNvSpPr>
          <p:nvPr>
            <p:ph type="sldNum" sz="quarter" idx="12"/>
          </p:nvPr>
        </p:nvSpPr>
        <p:spPr/>
        <p:txBody>
          <a:bodyPr/>
          <a:lstStyle/>
          <a:p>
            <a:fld id="{DAD668B3-27DE-4A01-AC0B-B8E159C12DA4}" type="slidenum">
              <a:rPr lang="en-US" smtClean="0"/>
              <a:t>76</a:t>
            </a:fld>
            <a:endParaRPr lang="en-US"/>
          </a:p>
        </p:txBody>
      </p:sp>
      <p:sp>
        <p:nvSpPr>
          <p:cNvPr id="5" name="Footer Placeholder 4">
            <a:extLst>
              <a:ext uri="{FF2B5EF4-FFF2-40B4-BE49-F238E27FC236}">
                <a16:creationId xmlns:a16="http://schemas.microsoft.com/office/drawing/2014/main" id="{FD83F35B-7D5D-42B4-9F75-DF4374CD3C68}"/>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16788975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E53CB-B9DE-4ED0-AB8C-EF828697938C}"/>
              </a:ext>
            </a:extLst>
          </p:cNvPr>
          <p:cNvSpPr>
            <a:spLocks noGrp="1"/>
          </p:cNvSpPr>
          <p:nvPr>
            <p:ph type="title"/>
          </p:nvPr>
        </p:nvSpPr>
        <p:spPr/>
        <p:txBody>
          <a:bodyPr/>
          <a:lstStyle/>
          <a:p>
            <a:pPr algn="ctr"/>
            <a:r>
              <a:rPr lang="en-CA" b="1" dirty="0"/>
              <a:t>Social Media and Further Questions</a:t>
            </a:r>
            <a:endParaRPr lang="en-US" b="1" dirty="0"/>
          </a:p>
        </p:txBody>
      </p:sp>
      <p:sp>
        <p:nvSpPr>
          <p:cNvPr id="3" name="Content Placeholder 2">
            <a:extLst>
              <a:ext uri="{FF2B5EF4-FFF2-40B4-BE49-F238E27FC236}">
                <a16:creationId xmlns:a16="http://schemas.microsoft.com/office/drawing/2014/main" id="{4FB93E40-A209-4707-85DF-C53AFFFD6226}"/>
              </a:ext>
            </a:extLst>
          </p:cNvPr>
          <p:cNvSpPr>
            <a:spLocks noGrp="1"/>
          </p:cNvSpPr>
          <p:nvPr>
            <p:ph idx="1"/>
          </p:nvPr>
        </p:nvSpPr>
        <p:spPr/>
        <p:txBody>
          <a:bodyPr/>
          <a:lstStyle/>
          <a:p>
            <a:pPr lvl="2"/>
            <a:endParaRPr lang="en-US" dirty="0"/>
          </a:p>
          <a:p>
            <a:pPr lvl="1"/>
            <a:r>
              <a:rPr lang="en-US" b="1" dirty="0"/>
              <a:t>Twitter &amp; Instagram: </a:t>
            </a:r>
          </a:p>
          <a:p>
            <a:pPr lvl="2"/>
            <a:r>
              <a:rPr lang="en-US" dirty="0"/>
              <a:t>Tuesday (during the Summer months) &amp; Thursdays (sometimes other days) posts</a:t>
            </a:r>
          </a:p>
          <a:p>
            <a:pPr lvl="2"/>
            <a:r>
              <a:rPr lang="en-US" dirty="0"/>
              <a:t>Follow at</a:t>
            </a:r>
            <a:r>
              <a:rPr lang="en-US" b="1" dirty="0"/>
              <a:t> </a:t>
            </a:r>
            <a:r>
              <a:rPr lang="en-US" dirty="0"/>
              <a:t>@canadago4sport</a:t>
            </a:r>
          </a:p>
          <a:p>
            <a:pPr lvl="1"/>
            <a:r>
              <a:rPr lang="en-US" b="1" dirty="0"/>
              <a:t>Love to hear from you:</a:t>
            </a:r>
          </a:p>
          <a:p>
            <a:pPr lvl="2"/>
            <a:r>
              <a:rPr lang="en-US" dirty="0"/>
              <a:t>JOHNBYL50@gmail.com</a:t>
            </a:r>
          </a:p>
          <a:p>
            <a:endParaRPr lang="en-US" dirty="0"/>
          </a:p>
        </p:txBody>
      </p:sp>
      <p:sp>
        <p:nvSpPr>
          <p:cNvPr id="5" name="Slide Number Placeholder 4">
            <a:extLst>
              <a:ext uri="{FF2B5EF4-FFF2-40B4-BE49-F238E27FC236}">
                <a16:creationId xmlns:a16="http://schemas.microsoft.com/office/drawing/2014/main" id="{EFD621CE-1307-4404-8785-525FE1FE21D6}"/>
              </a:ext>
            </a:extLst>
          </p:cNvPr>
          <p:cNvSpPr>
            <a:spLocks noGrp="1"/>
          </p:cNvSpPr>
          <p:nvPr>
            <p:ph type="sldNum" sz="quarter" idx="12"/>
          </p:nvPr>
        </p:nvSpPr>
        <p:spPr/>
        <p:txBody>
          <a:bodyPr/>
          <a:lstStyle/>
          <a:p>
            <a:fld id="{DAD668B3-27DE-4A01-AC0B-B8E159C12DA4}" type="slidenum">
              <a:rPr lang="en-US" smtClean="0"/>
              <a:t>77</a:t>
            </a:fld>
            <a:endParaRPr lang="en-US"/>
          </a:p>
        </p:txBody>
      </p:sp>
      <p:sp>
        <p:nvSpPr>
          <p:cNvPr id="4" name="Footer Placeholder 3">
            <a:extLst>
              <a:ext uri="{FF2B5EF4-FFF2-40B4-BE49-F238E27FC236}">
                <a16:creationId xmlns:a16="http://schemas.microsoft.com/office/drawing/2014/main" id="{77791DC5-CC33-47B1-AD26-2B23E4E3710D}"/>
              </a:ext>
            </a:extLst>
          </p:cNvPr>
          <p:cNvSpPr>
            <a:spLocks noGrp="1"/>
          </p:cNvSpPr>
          <p:nvPr>
            <p:ph type="ftr" sz="quarter" idx="11"/>
          </p:nvPr>
        </p:nvSpPr>
        <p:spPr/>
        <p:txBody>
          <a:bodyPr/>
          <a:lstStyle/>
          <a:p>
            <a:r>
              <a:rPr lang="en-US"/>
              <a:t>www.gophersport.com          www.canadago4sportcom</a:t>
            </a:r>
          </a:p>
        </p:txBody>
      </p:sp>
    </p:spTree>
    <p:extLst>
      <p:ext uri="{BB962C8B-B14F-4D97-AF65-F5344CB8AC3E}">
        <p14:creationId xmlns:p14="http://schemas.microsoft.com/office/powerpoint/2010/main" val="26787105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67D3A-8091-4F06-8890-94BFCAF7D903}"/>
              </a:ext>
            </a:extLst>
          </p:cNvPr>
          <p:cNvSpPr>
            <a:spLocks noGrp="1"/>
          </p:cNvSpPr>
          <p:nvPr>
            <p:ph type="title"/>
          </p:nvPr>
        </p:nvSpPr>
        <p:spPr/>
        <p:txBody>
          <a:bodyPr/>
          <a:lstStyle/>
          <a:p>
            <a:pPr algn="ctr"/>
            <a:r>
              <a:rPr lang="en-CA" b="1" dirty="0"/>
              <a:t>With thanks</a:t>
            </a:r>
            <a:endParaRPr lang="en-US" b="1" dirty="0"/>
          </a:p>
        </p:txBody>
      </p:sp>
      <p:sp>
        <p:nvSpPr>
          <p:cNvPr id="3" name="Content Placeholder 2">
            <a:extLst>
              <a:ext uri="{FF2B5EF4-FFF2-40B4-BE49-F238E27FC236}">
                <a16:creationId xmlns:a16="http://schemas.microsoft.com/office/drawing/2014/main" id="{B5E65A1C-5D7C-45DF-91F8-E4A82FE7B2EB}"/>
              </a:ext>
            </a:extLst>
          </p:cNvPr>
          <p:cNvSpPr>
            <a:spLocks noGrp="1"/>
          </p:cNvSpPr>
          <p:nvPr>
            <p:ph idx="1"/>
          </p:nvPr>
        </p:nvSpPr>
        <p:spPr/>
        <p:txBody>
          <a:bodyPr>
            <a:normAutofit fontScale="92500" lnSpcReduction="10000"/>
          </a:bodyPr>
          <a:lstStyle/>
          <a:p>
            <a:pPr marL="0" indent="0" algn="ctr">
              <a:buNone/>
            </a:pPr>
            <a:endParaRPr lang="en-CA" sz="3600" dirty="0"/>
          </a:p>
          <a:p>
            <a:pPr algn="ctr"/>
            <a:r>
              <a:rPr lang="en-CA" sz="3600" dirty="0"/>
              <a:t>To all of the wonderful people </a:t>
            </a:r>
          </a:p>
          <a:p>
            <a:pPr marL="0" indent="0" algn="ctr">
              <a:buNone/>
            </a:pPr>
            <a:r>
              <a:rPr lang="en-CA" sz="3600" dirty="0"/>
              <a:t>who inspire each other </a:t>
            </a:r>
          </a:p>
          <a:p>
            <a:pPr marL="0" indent="0" algn="ctr">
              <a:buNone/>
            </a:pPr>
            <a:r>
              <a:rPr lang="en-CA" sz="3600" dirty="0"/>
              <a:t>at conferences and other places!</a:t>
            </a:r>
          </a:p>
          <a:p>
            <a:pPr marL="0" indent="0" algn="ctr">
              <a:buNone/>
            </a:pPr>
            <a:endParaRPr lang="en-CA" sz="3600" dirty="0"/>
          </a:p>
          <a:p>
            <a:pPr algn="ctr"/>
            <a:r>
              <a:rPr lang="en-CA" sz="3600" dirty="0"/>
              <a:t>To Gopher Sport</a:t>
            </a:r>
            <a:r>
              <a:rPr lang="en-US" sz="3600" dirty="0"/>
              <a:t> </a:t>
            </a:r>
          </a:p>
          <a:p>
            <a:pPr marL="0" indent="0" algn="ctr">
              <a:buNone/>
            </a:pPr>
            <a:r>
              <a:rPr lang="en-US" sz="3600" dirty="0"/>
              <a:t>for their innovative products </a:t>
            </a:r>
          </a:p>
          <a:p>
            <a:pPr marL="0" indent="0" algn="ctr">
              <a:buNone/>
            </a:pPr>
            <a:r>
              <a:rPr lang="en-US" sz="3600" dirty="0"/>
              <a:t>and high quality equipment!</a:t>
            </a:r>
            <a:endParaRPr lang="en-CA" sz="3600" dirty="0"/>
          </a:p>
        </p:txBody>
      </p:sp>
      <p:sp>
        <p:nvSpPr>
          <p:cNvPr id="4" name="Footer Placeholder 3">
            <a:extLst>
              <a:ext uri="{FF2B5EF4-FFF2-40B4-BE49-F238E27FC236}">
                <a16:creationId xmlns:a16="http://schemas.microsoft.com/office/drawing/2014/main" id="{6A73CE12-8467-4542-9CE0-C5FF698E980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17BFB91A-E118-42D2-B87F-496199E97306}"/>
              </a:ext>
            </a:extLst>
          </p:cNvPr>
          <p:cNvSpPr>
            <a:spLocks noGrp="1"/>
          </p:cNvSpPr>
          <p:nvPr>
            <p:ph type="sldNum" sz="quarter" idx="12"/>
          </p:nvPr>
        </p:nvSpPr>
        <p:spPr/>
        <p:txBody>
          <a:bodyPr/>
          <a:lstStyle/>
          <a:p>
            <a:fld id="{DAD668B3-27DE-4A01-AC0B-B8E159C12DA4}" type="slidenum">
              <a:rPr lang="en-US" smtClean="0"/>
              <a:t>78</a:t>
            </a:fld>
            <a:endParaRPr lang="en-US"/>
          </a:p>
        </p:txBody>
      </p:sp>
    </p:spTree>
    <p:extLst>
      <p:ext uri="{BB962C8B-B14F-4D97-AF65-F5344CB8AC3E}">
        <p14:creationId xmlns:p14="http://schemas.microsoft.com/office/powerpoint/2010/main" val="35083998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17CE-A482-458E-8550-545804F9F5C8}"/>
              </a:ext>
            </a:extLst>
          </p:cNvPr>
          <p:cNvSpPr>
            <a:spLocks noGrp="1"/>
          </p:cNvSpPr>
          <p:nvPr>
            <p:ph type="title"/>
          </p:nvPr>
        </p:nvSpPr>
        <p:spPr/>
        <p:txBody>
          <a:bodyPr/>
          <a:lstStyle/>
          <a:p>
            <a:pPr algn="ctr"/>
            <a:r>
              <a:rPr lang="en-CA" b="1" dirty="0"/>
              <a:t>Questions and Comments</a:t>
            </a:r>
            <a:endParaRPr lang="en-US" b="1" dirty="0"/>
          </a:p>
        </p:txBody>
      </p:sp>
      <p:sp>
        <p:nvSpPr>
          <p:cNvPr id="3" name="Content Placeholder 2">
            <a:extLst>
              <a:ext uri="{FF2B5EF4-FFF2-40B4-BE49-F238E27FC236}">
                <a16:creationId xmlns:a16="http://schemas.microsoft.com/office/drawing/2014/main" id="{93F9A4E9-2093-44C0-9DC0-4E39DFAB910F}"/>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DB4328C1-4399-47B4-B739-071E9A94558A}"/>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74FD0001-D88B-4902-A213-38507C0A8DCE}"/>
              </a:ext>
            </a:extLst>
          </p:cNvPr>
          <p:cNvSpPr>
            <a:spLocks noGrp="1"/>
          </p:cNvSpPr>
          <p:nvPr>
            <p:ph type="sldNum" sz="quarter" idx="12"/>
          </p:nvPr>
        </p:nvSpPr>
        <p:spPr/>
        <p:txBody>
          <a:bodyPr/>
          <a:lstStyle/>
          <a:p>
            <a:fld id="{ADE010BB-8A0A-44C6-A34B-43819450A25B}" type="slidenum">
              <a:rPr lang="en-US" smtClean="0"/>
              <a:t>79</a:t>
            </a:fld>
            <a:endParaRPr lang="en-US"/>
          </a:p>
        </p:txBody>
      </p:sp>
    </p:spTree>
    <p:extLst>
      <p:ext uri="{BB962C8B-B14F-4D97-AF65-F5344CB8AC3E}">
        <p14:creationId xmlns:p14="http://schemas.microsoft.com/office/powerpoint/2010/main" val="2842811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A1554-7F56-460E-9B12-6565284164B3}"/>
              </a:ext>
            </a:extLst>
          </p:cNvPr>
          <p:cNvSpPr>
            <a:spLocks noGrp="1"/>
          </p:cNvSpPr>
          <p:nvPr>
            <p:ph type="title"/>
          </p:nvPr>
        </p:nvSpPr>
        <p:spPr/>
        <p:txBody>
          <a:bodyPr/>
          <a:lstStyle/>
          <a:p>
            <a:pPr algn="ctr"/>
            <a:r>
              <a:rPr lang="en-CA" b="1" dirty="0"/>
              <a:t>Teaching Games for Understanding </a:t>
            </a:r>
            <a:br>
              <a:rPr lang="en-CA" b="1" dirty="0"/>
            </a:br>
            <a:r>
              <a:rPr lang="en-CA" b="1" dirty="0"/>
              <a:t>(</a:t>
            </a:r>
            <a:r>
              <a:rPr lang="en-CA" b="1" dirty="0" err="1"/>
              <a:t>TGfU</a:t>
            </a:r>
            <a:r>
              <a:rPr lang="en-CA" b="1" dirty="0"/>
              <a:t>) Approach--Continued</a:t>
            </a:r>
            <a:endParaRPr lang="en-US" dirty="0"/>
          </a:p>
        </p:txBody>
      </p:sp>
      <p:sp>
        <p:nvSpPr>
          <p:cNvPr id="3" name="Content Placeholder 2">
            <a:extLst>
              <a:ext uri="{FF2B5EF4-FFF2-40B4-BE49-F238E27FC236}">
                <a16:creationId xmlns:a16="http://schemas.microsoft.com/office/drawing/2014/main" id="{20C7E5F3-327D-4253-B228-5479BC1A2689}"/>
              </a:ext>
            </a:extLst>
          </p:cNvPr>
          <p:cNvSpPr>
            <a:spLocks noGrp="1"/>
          </p:cNvSpPr>
          <p:nvPr>
            <p:ph idx="1"/>
          </p:nvPr>
        </p:nvSpPr>
        <p:spPr/>
        <p:txBody>
          <a:bodyPr>
            <a:normAutofit fontScale="92500" lnSpcReduction="10000"/>
          </a:bodyPr>
          <a:lstStyle/>
          <a:p>
            <a:pPr algn="l"/>
            <a:r>
              <a:rPr lang="en-CA" b="0" dirty="0">
                <a:solidFill>
                  <a:srgbClr val="16161D"/>
                </a:solidFill>
                <a:effectLst/>
                <a:latin typeface="Open Sans" panose="020B0606030504020204" pitchFamily="34" charset="0"/>
              </a:rPr>
              <a:t>Recent approaches to </a:t>
            </a:r>
            <a:r>
              <a:rPr lang="en-CA" b="0" dirty="0" err="1">
                <a:solidFill>
                  <a:srgbClr val="16161D"/>
                </a:solidFill>
                <a:effectLst/>
                <a:latin typeface="Open Sans" panose="020B0606030504020204" pitchFamily="34" charset="0"/>
              </a:rPr>
              <a:t>TGfU</a:t>
            </a:r>
            <a:r>
              <a:rPr lang="en-CA" b="0" dirty="0">
                <a:solidFill>
                  <a:srgbClr val="16161D"/>
                </a:solidFill>
                <a:effectLst/>
                <a:latin typeface="Open Sans" panose="020B0606030504020204" pitchFamily="34" charset="0"/>
              </a:rPr>
              <a:t> have advocated for a thematic approach to teaching games. Rather than teaching sport-specific units (e.g., volleyball unit, soccer unit), children and youth gain skills and knowledge to apply to different sports by playing a variety of games associated with 4 game categories:</a:t>
            </a:r>
          </a:p>
          <a:p>
            <a:pPr lvl="1"/>
            <a:r>
              <a:rPr lang="en-CA" b="1" i="0" dirty="0">
                <a:solidFill>
                  <a:srgbClr val="16161D"/>
                </a:solidFill>
                <a:effectLst/>
                <a:latin typeface="Open Sans" panose="020B0606030504020204" pitchFamily="34" charset="0"/>
              </a:rPr>
              <a:t>Target Games</a:t>
            </a:r>
            <a:r>
              <a:rPr lang="en-CA" b="0" i="0" dirty="0">
                <a:solidFill>
                  <a:srgbClr val="16161D"/>
                </a:solidFill>
                <a:effectLst/>
                <a:latin typeface="Open Sans" panose="020B0606030504020204" pitchFamily="34" charset="0"/>
              </a:rPr>
              <a:t> in which the participant propels an object, preferably with a high degree of accuracy, at a target.</a:t>
            </a:r>
          </a:p>
          <a:p>
            <a:pPr lvl="1"/>
            <a:r>
              <a:rPr lang="en-CA" b="1" i="0" dirty="0">
                <a:solidFill>
                  <a:srgbClr val="16161D"/>
                </a:solidFill>
                <a:effectLst/>
                <a:latin typeface="Open Sans" panose="020B0606030504020204" pitchFamily="34" charset="0"/>
              </a:rPr>
              <a:t>Net/Wall Games</a:t>
            </a:r>
            <a:r>
              <a:rPr lang="en-CA" b="0" i="0" dirty="0">
                <a:solidFill>
                  <a:srgbClr val="16161D"/>
                </a:solidFill>
                <a:effectLst/>
                <a:latin typeface="Open Sans" panose="020B0606030504020204" pitchFamily="34" charset="0"/>
              </a:rPr>
              <a:t> in which the participant propels an object into space trying to make it difficult for an opponent to return it.</a:t>
            </a:r>
          </a:p>
          <a:p>
            <a:pPr lvl="1"/>
            <a:r>
              <a:rPr lang="en-CA" b="1" i="0" dirty="0">
                <a:solidFill>
                  <a:srgbClr val="16161D"/>
                </a:solidFill>
                <a:effectLst/>
                <a:latin typeface="Open Sans" panose="020B0606030504020204" pitchFamily="34" charset="0"/>
              </a:rPr>
              <a:t>Striking/Fielding Games</a:t>
            </a:r>
            <a:r>
              <a:rPr lang="en-CA" b="0" i="0" dirty="0">
                <a:solidFill>
                  <a:srgbClr val="16161D"/>
                </a:solidFill>
                <a:effectLst/>
                <a:latin typeface="Open Sans" panose="020B0606030504020204" pitchFamily="34" charset="0"/>
              </a:rPr>
              <a:t> in which the participant strikes an object so it is placed away from defenders in the field.</a:t>
            </a:r>
          </a:p>
          <a:p>
            <a:pPr lvl="1"/>
            <a:r>
              <a:rPr lang="en-CA" b="1" i="0" dirty="0">
                <a:solidFill>
                  <a:srgbClr val="16161D"/>
                </a:solidFill>
                <a:effectLst/>
                <a:latin typeface="Open Sans" panose="020B0606030504020204" pitchFamily="34" charset="0"/>
              </a:rPr>
              <a:t>Territory Games</a:t>
            </a:r>
            <a:r>
              <a:rPr lang="en-CA" b="0" i="0" dirty="0">
                <a:solidFill>
                  <a:srgbClr val="16161D"/>
                </a:solidFill>
                <a:effectLst/>
                <a:latin typeface="Open Sans" panose="020B0606030504020204" pitchFamily="34" charset="0"/>
              </a:rPr>
              <a:t> in which participants invade an opponent's territory to score.</a:t>
            </a:r>
          </a:p>
          <a:p>
            <a:endParaRPr lang="en-US" dirty="0"/>
          </a:p>
        </p:txBody>
      </p:sp>
      <p:sp>
        <p:nvSpPr>
          <p:cNvPr id="4" name="Footer Placeholder 3">
            <a:extLst>
              <a:ext uri="{FF2B5EF4-FFF2-40B4-BE49-F238E27FC236}">
                <a16:creationId xmlns:a16="http://schemas.microsoft.com/office/drawing/2014/main" id="{83CA572B-8697-4895-8216-9B1311BA8D2E}"/>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51FC4E42-52FD-4A13-920D-3A7715791BD5}"/>
              </a:ext>
            </a:extLst>
          </p:cNvPr>
          <p:cNvSpPr>
            <a:spLocks noGrp="1"/>
          </p:cNvSpPr>
          <p:nvPr>
            <p:ph type="sldNum" sz="quarter" idx="12"/>
          </p:nvPr>
        </p:nvSpPr>
        <p:spPr/>
        <p:txBody>
          <a:bodyPr/>
          <a:lstStyle/>
          <a:p>
            <a:fld id="{ADE010BB-8A0A-44C6-A34B-43819450A25B}" type="slidenum">
              <a:rPr lang="en-US" smtClean="0"/>
              <a:t>8</a:t>
            </a:fld>
            <a:endParaRPr lang="en-US"/>
          </a:p>
        </p:txBody>
      </p:sp>
    </p:spTree>
    <p:extLst>
      <p:ext uri="{BB962C8B-B14F-4D97-AF65-F5344CB8AC3E}">
        <p14:creationId xmlns:p14="http://schemas.microsoft.com/office/powerpoint/2010/main" val="299221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062A8-8476-4948-8F47-8ABBA73C9206}"/>
              </a:ext>
            </a:extLst>
          </p:cNvPr>
          <p:cNvSpPr>
            <a:spLocks noGrp="1"/>
          </p:cNvSpPr>
          <p:nvPr>
            <p:ph type="title"/>
          </p:nvPr>
        </p:nvSpPr>
        <p:spPr/>
        <p:txBody>
          <a:bodyPr/>
          <a:lstStyle/>
          <a:p>
            <a:pPr algn="ctr"/>
            <a:r>
              <a:rPr lang="en-CA" b="1" dirty="0"/>
              <a:t>Teaching Games for Understanding </a:t>
            </a:r>
            <a:br>
              <a:rPr lang="en-CA" b="1" dirty="0"/>
            </a:br>
            <a:r>
              <a:rPr lang="en-CA" b="1" dirty="0"/>
              <a:t>(</a:t>
            </a:r>
            <a:r>
              <a:rPr lang="en-CA" b="1" dirty="0" err="1"/>
              <a:t>TGfU</a:t>
            </a:r>
            <a:r>
              <a:rPr lang="en-CA" b="1" dirty="0"/>
              <a:t>) Approach--Continued</a:t>
            </a:r>
            <a:endParaRPr lang="en-US" dirty="0"/>
          </a:p>
        </p:txBody>
      </p:sp>
      <p:sp>
        <p:nvSpPr>
          <p:cNvPr id="3" name="Content Placeholder 2">
            <a:extLst>
              <a:ext uri="{FF2B5EF4-FFF2-40B4-BE49-F238E27FC236}">
                <a16:creationId xmlns:a16="http://schemas.microsoft.com/office/drawing/2014/main" id="{BA543F71-BD99-43B1-BBE4-FE58388D9FF1}"/>
              </a:ext>
            </a:extLst>
          </p:cNvPr>
          <p:cNvSpPr>
            <a:spLocks noGrp="1"/>
          </p:cNvSpPr>
          <p:nvPr>
            <p:ph idx="1"/>
          </p:nvPr>
        </p:nvSpPr>
        <p:spPr/>
        <p:txBody>
          <a:bodyPr>
            <a:normAutofit fontScale="92500" lnSpcReduction="20000"/>
          </a:bodyPr>
          <a:lstStyle/>
          <a:p>
            <a:pPr algn="l"/>
            <a:r>
              <a:rPr lang="en-CA" b="0" dirty="0">
                <a:solidFill>
                  <a:srgbClr val="16161D"/>
                </a:solidFill>
                <a:effectLst/>
                <a:latin typeface="Open Sans" panose="020B0606030504020204" pitchFamily="34" charset="0"/>
              </a:rPr>
              <a:t>Teaching Games for Understanding is a child-centred approach where the leader acts as a facilitator and the participants make their own adaptations in order to maximize the level of challenge and fun! The following steps are elements of a Teaching Games for Understanding approach:</a:t>
            </a:r>
          </a:p>
          <a:p>
            <a:pPr lvl="1"/>
            <a:r>
              <a:rPr lang="en-CA" b="1" i="0" dirty="0">
                <a:solidFill>
                  <a:srgbClr val="16161D"/>
                </a:solidFill>
                <a:effectLst/>
                <a:latin typeface="Open Sans" panose="020B0606030504020204" pitchFamily="34" charset="0"/>
              </a:rPr>
              <a:t>Activity Appreciation</a:t>
            </a:r>
            <a:r>
              <a:rPr lang="en-CA" b="0" i="0" dirty="0">
                <a:solidFill>
                  <a:srgbClr val="16161D"/>
                </a:solidFill>
                <a:effectLst/>
                <a:latin typeface="Open Sans" panose="020B0606030504020204" pitchFamily="34" charset="0"/>
              </a:rPr>
              <a:t>: trying out a version of the activity in a small-group</a:t>
            </a:r>
          </a:p>
          <a:p>
            <a:pPr lvl="1"/>
            <a:r>
              <a:rPr lang="en-CA" b="1" i="0" dirty="0">
                <a:solidFill>
                  <a:srgbClr val="16161D"/>
                </a:solidFill>
                <a:effectLst/>
                <a:latin typeface="Open Sans" panose="020B0606030504020204" pitchFamily="34" charset="0"/>
              </a:rPr>
              <a:t>Tactical Awareness</a:t>
            </a:r>
            <a:r>
              <a:rPr lang="en-CA" b="0" i="0" dirty="0">
                <a:solidFill>
                  <a:srgbClr val="16161D"/>
                </a:solidFill>
                <a:effectLst/>
                <a:latin typeface="Open Sans" panose="020B0606030504020204" pitchFamily="34" charset="0"/>
              </a:rPr>
              <a:t>: developing understanding of common elements of games and tactics needed for success</a:t>
            </a:r>
          </a:p>
          <a:p>
            <a:pPr lvl="1"/>
            <a:r>
              <a:rPr lang="en-CA" b="1" i="0" dirty="0">
                <a:solidFill>
                  <a:srgbClr val="16161D"/>
                </a:solidFill>
                <a:effectLst/>
                <a:latin typeface="Open Sans" panose="020B0606030504020204" pitchFamily="34" charset="0"/>
              </a:rPr>
              <a:t>Decision-Making</a:t>
            </a:r>
            <a:r>
              <a:rPr lang="en-CA" b="0" i="0" dirty="0">
                <a:solidFill>
                  <a:srgbClr val="16161D"/>
                </a:solidFill>
                <a:effectLst/>
                <a:latin typeface="Open Sans" panose="020B0606030504020204" pitchFamily="34" charset="0"/>
              </a:rPr>
              <a:t>: learning and practising making decisions in action, in response to different situations</a:t>
            </a:r>
          </a:p>
          <a:p>
            <a:pPr lvl="1"/>
            <a:r>
              <a:rPr lang="en-CA" b="1" i="0" dirty="0">
                <a:solidFill>
                  <a:srgbClr val="16161D"/>
                </a:solidFill>
                <a:effectLst/>
                <a:latin typeface="Open Sans" panose="020B0606030504020204" pitchFamily="34" charset="0"/>
              </a:rPr>
              <a:t>Application of Skills</a:t>
            </a:r>
            <a:r>
              <a:rPr lang="en-CA" b="0" i="0" dirty="0">
                <a:solidFill>
                  <a:srgbClr val="16161D"/>
                </a:solidFill>
                <a:effectLst/>
                <a:latin typeface="Open Sans" panose="020B0606030504020204" pitchFamily="34" charset="0"/>
              </a:rPr>
              <a:t>: identifying and practising the skills needed to improve play</a:t>
            </a:r>
          </a:p>
          <a:p>
            <a:pPr lvl="1"/>
            <a:r>
              <a:rPr lang="en-CA" b="1" i="0" dirty="0">
                <a:solidFill>
                  <a:srgbClr val="16161D"/>
                </a:solidFill>
                <a:effectLst/>
                <a:latin typeface="Open Sans" panose="020B0606030504020204" pitchFamily="34" charset="0"/>
              </a:rPr>
              <a:t>Performance</a:t>
            </a:r>
            <a:r>
              <a:rPr lang="en-CA" b="0" i="0" dirty="0">
                <a:solidFill>
                  <a:srgbClr val="16161D"/>
                </a:solidFill>
                <a:effectLst/>
                <a:latin typeface="Open Sans" panose="020B0606030504020204" pitchFamily="34" charset="0"/>
              </a:rPr>
              <a:t>: putting it all together, applying the skills, decision-making and tactics in game situations</a:t>
            </a:r>
          </a:p>
          <a:p>
            <a:endParaRPr lang="en-US" dirty="0"/>
          </a:p>
        </p:txBody>
      </p:sp>
      <p:sp>
        <p:nvSpPr>
          <p:cNvPr id="4" name="Footer Placeholder 3">
            <a:extLst>
              <a:ext uri="{FF2B5EF4-FFF2-40B4-BE49-F238E27FC236}">
                <a16:creationId xmlns:a16="http://schemas.microsoft.com/office/drawing/2014/main" id="{DEF69634-5973-46D1-816C-D80E06C3C766}"/>
              </a:ext>
            </a:extLst>
          </p:cNvPr>
          <p:cNvSpPr>
            <a:spLocks noGrp="1"/>
          </p:cNvSpPr>
          <p:nvPr>
            <p:ph type="ftr" sz="quarter" idx="11"/>
          </p:nvPr>
        </p:nvSpPr>
        <p:spPr/>
        <p:txBody>
          <a:bodyPr/>
          <a:lstStyle/>
          <a:p>
            <a:r>
              <a:rPr lang="en-US"/>
              <a:t>www.gophersport.com    www.canadago4sport.com</a:t>
            </a:r>
          </a:p>
        </p:txBody>
      </p:sp>
      <p:sp>
        <p:nvSpPr>
          <p:cNvPr id="5" name="Slide Number Placeholder 4">
            <a:extLst>
              <a:ext uri="{FF2B5EF4-FFF2-40B4-BE49-F238E27FC236}">
                <a16:creationId xmlns:a16="http://schemas.microsoft.com/office/drawing/2014/main" id="{D280ECA1-E9DB-44BB-9E85-AD91510BA43B}"/>
              </a:ext>
            </a:extLst>
          </p:cNvPr>
          <p:cNvSpPr>
            <a:spLocks noGrp="1"/>
          </p:cNvSpPr>
          <p:nvPr>
            <p:ph type="sldNum" sz="quarter" idx="12"/>
          </p:nvPr>
        </p:nvSpPr>
        <p:spPr/>
        <p:txBody>
          <a:bodyPr/>
          <a:lstStyle/>
          <a:p>
            <a:fld id="{ADE010BB-8A0A-44C6-A34B-43819450A25B}" type="slidenum">
              <a:rPr lang="en-US" smtClean="0"/>
              <a:t>9</a:t>
            </a:fld>
            <a:endParaRPr lang="en-US"/>
          </a:p>
        </p:txBody>
      </p:sp>
    </p:spTree>
    <p:extLst>
      <p:ext uri="{BB962C8B-B14F-4D97-AF65-F5344CB8AC3E}">
        <p14:creationId xmlns:p14="http://schemas.microsoft.com/office/powerpoint/2010/main" val="13452621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11257</TotalTime>
  <Words>3173</Words>
  <Application>Microsoft Office PowerPoint</Application>
  <PresentationFormat>Widescreen</PresentationFormat>
  <Paragraphs>349</Paragraphs>
  <Slides>79</Slides>
  <Notes>0</Notes>
  <HiddenSlides>0</HiddenSlides>
  <MMClips>52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Calibri Light</vt:lpstr>
      <vt:lpstr>Open Sans</vt:lpstr>
      <vt:lpstr>Times New Roman</vt:lpstr>
      <vt:lpstr>Office Theme</vt:lpstr>
      <vt:lpstr>Teaching Games for Understanding (TGfU)</vt:lpstr>
      <vt:lpstr>COVID-19: PHE Canada</vt:lpstr>
      <vt:lpstr>Physical Education (PE): Key Points  (PHE Canada)</vt:lpstr>
      <vt:lpstr>In-School Learning (PHE Canada)</vt:lpstr>
      <vt:lpstr>Equipment &amp; Gear (PHE Canada)</vt:lpstr>
      <vt:lpstr>Competition— Challenging Each Other to Grow</vt:lpstr>
      <vt:lpstr>Teaching Games for Understanding  (TGfU) Approach </vt:lpstr>
      <vt:lpstr>Teaching Games for Understanding  (TGfU) Approach--Continued</vt:lpstr>
      <vt:lpstr>Teaching Games for Understanding  (TGfU) Approach--Continued</vt:lpstr>
      <vt:lpstr>Target Games  </vt:lpstr>
      <vt:lpstr> Hula Hoop Horseshoe https://www.canadago4sport.com/Target1/Hula-Hoop-Horseshoes </vt:lpstr>
      <vt:lpstr>Hula Hoop Horseshoe Race— Repeat from previous grades https://youtu.be/D-lAsMyun3M https://www.canadago4sport.com/Target1/Hula-Hoop-Horseshoes-Race </vt:lpstr>
      <vt:lpstr>Hidden Treasure https://www.canadago4sport.com/Target1/Hidden-Treasurer</vt:lpstr>
      <vt:lpstr>Boccia https://www.canadago4sport.com/Target1/Boccia</vt:lpstr>
      <vt:lpstr>Big Top Bucketz https://www.canadago4sport.com/Target1/Big-Top-Bucketz</vt:lpstr>
      <vt:lpstr>Disc Golf—With Mobile Stands https://www.canadago4sport.com/Target1/Disc-Golf-with-Mobile-Goals</vt:lpstr>
      <vt:lpstr>Disc Golf—With Natural Goals https://www.canadago4sport.com/Target1/Disc-Golf-with-Natural-Goals</vt:lpstr>
      <vt:lpstr>TripleShot Disc Target  https://www.gophersport.com/sports/disc-golf/tripleshot-disc-target-set?item=169024</vt:lpstr>
      <vt:lpstr>Kickpar https://www.canadago4sport.com/Target1/Kickpar</vt:lpstr>
      <vt:lpstr>Seven Degree (use ToppleTubes instead of foam pins or water bottles) https://www.canadago4sport.com/Target1/Seven-Degree</vt:lpstr>
      <vt:lpstr>Thin Pin Guard https://www.canadago4sport.com/Target1/Team-Thin-Pin-Guard</vt:lpstr>
      <vt:lpstr>Frog Fling https://www.canadago4sport.com/Target1/Frog-Fling</vt:lpstr>
      <vt:lpstr> Balance Buster https://www.canadago4sport.com/Target1/Balance-Buster </vt:lpstr>
      <vt:lpstr>Bubblegum Bulldog Omnikin https://www.canadago4sport.com/Target1/Bubblegum-Bulldog-Omnikin</vt:lpstr>
      <vt:lpstr>Stick it On https://www.canadago4sport.com/Target1/StickIt-On</vt:lpstr>
      <vt:lpstr>Net/Wall Activities Two Square or Four Square (Regular or Australian (own square) and use paddles) https://www.canadago4sport.com/Net/Two-Square-Stability-Ball </vt:lpstr>
      <vt:lpstr>Pickleball—Other Racquet Sports</vt:lpstr>
      <vt:lpstr>Pickleball https://www.canadago4sport.com/Net/Racquet-to-Wall </vt:lpstr>
      <vt:lpstr>Target  Under Net https://www.canadago4sport.com/Target1/Mission-Target-Under-Net</vt:lpstr>
      <vt:lpstr>Target Over Net https://www.canadago4sport.com/Target1/Mission-Target-Over-Net</vt:lpstr>
      <vt:lpstr>Team Launch  https://www.canadago4sport.com/Net/Team-Launch-Light</vt:lpstr>
      <vt:lpstr>Big Ball Over Net https://www.canadago4sport.com/Net/Big-Ball-Tennis</vt:lpstr>
      <vt:lpstr>Bounce Over Line https://www.canadago4sport.com/Net/Bounce-Ball </vt:lpstr>
      <vt:lpstr>Pickleball Around the World https://www.canadago4sport.com/Net/Pickleball-Around-the-World</vt:lpstr>
      <vt:lpstr>Opposites Bump Set https://www.canadago4sport.com/Net/Opposites-Bump-Set</vt:lpstr>
      <vt:lpstr>Four Square Bump https://www.canadago4sport.com/Net/Four-Square-Bump</vt:lpstr>
      <vt:lpstr>Six-Square Bump https://www.canadago4sport.com/Manipulative-Send/Six-Square-Bump</vt:lpstr>
      <vt:lpstr>Smashing Volleyball https://www.canadago4sport.com/Net/Smashing-Volleyball</vt:lpstr>
      <vt:lpstr>Fit Toss https://www.canadago4sport.com/Net/Fit-Toss</vt:lpstr>
      <vt:lpstr>Newcomb https://www.canadago4sport.com/Net/Newcomb</vt:lpstr>
      <vt:lpstr>Floating Volleyball https://www.canadago4sport.com/Net/Floating-Volleyball</vt:lpstr>
      <vt:lpstr>Volley Bound https://www.canadago4sport.com/Net/Volley-Bound</vt:lpstr>
      <vt:lpstr>Don’t Dodge Ball https://www.canadago4sport.com/Net/Don't-Dodgeball</vt:lpstr>
      <vt:lpstr>Visually Impaired Volleyball https://www.canadago4sport.com/Net/Blind-Volleyball</vt:lpstr>
      <vt:lpstr>Bounce Ball https://www.canadago4sport.com/Net/Bounce-Ball</vt:lpstr>
      <vt:lpstr>Volleyball Passes off the Wall https://www.canadago4sport.com/Train-Net-NoRacquet/Volleyball-Forearm-With-Team-and-Wall</vt:lpstr>
      <vt:lpstr>Circle Pass, Run, Pass https://www.canadago4sport.com/Train-Net-NoRacquet/Circle-Pass-to-Same-Player-and-Run</vt:lpstr>
      <vt:lpstr>Nitro Ball https://www.canadago4sport.com/Net/Nitro-Ball</vt:lpstr>
      <vt:lpstr>Strike/Field</vt:lpstr>
      <vt:lpstr>Big Hitter https://www.canadago4sport.com/strike/Big-Hitter</vt:lpstr>
      <vt:lpstr>Cricket Foam Ball  (use 6 ToppleTubes instead of wickets) https://www.canadago4sport.com/strike/Cricket-Foamball</vt:lpstr>
      <vt:lpstr> Kickit Cricket  (use 6 ToppleTubes instead of wickets) https://www.canadago4sport.com/strike/Cricket-Kickit</vt:lpstr>
      <vt:lpstr>Ramped Up Catch https://www.canadago4sport.com/strike/RampedUp-Catch-Own</vt:lpstr>
      <vt:lpstr>Beat the Ball Home https://www.canadago4sport.com/strike/Beat-the-ball-home</vt:lpstr>
      <vt:lpstr>Baseball to Pitcher https://www.canadago4sport.com/strike/Baseball-to-Pitcher</vt:lpstr>
      <vt:lpstr>Diamond Dash https://www.canadago4sport.com/strike/Diamond-Dash</vt:lpstr>
      <vt:lpstr>Activity Break Idea Thanks to the Wonderful Boks folks</vt:lpstr>
      <vt:lpstr>Invasion Games</vt:lpstr>
      <vt:lpstr>Grid Soccer Pass https://www.canadago4sport.com/Manipulative-Retain/Grid-Soccer-Pass</vt:lpstr>
      <vt:lpstr>Grid Stability Ball https://www.canadago4sport.com/Stability-Ball1/Grid-Stability-Ball</vt:lpstr>
      <vt:lpstr>Invasion Games that can Work Well: Though Physical Distancing will need to be Established </vt:lpstr>
      <vt:lpstr>How to Physical Distance in Team Sports </vt:lpstr>
      <vt:lpstr>SyncroBall  https://www.canadago4sport.com/Target1/SynchroBall</vt:lpstr>
      <vt:lpstr>Ultimate https://www.youtube.com/watch?v=zEKnqFBajiI </vt:lpstr>
      <vt:lpstr>Safe or Dare Thin Pin Guard https://www.canadago4sport.com/invasion1/Safe-or-Dare-Thin-Pin-Guard</vt:lpstr>
      <vt:lpstr>Quadriball (2 teams of 5-10) https://www.canadago4sport.com/invasion1-1/Quadriball</vt:lpstr>
      <vt:lpstr>No Goalie Indoor Soccer (2 teams of 5-10) https://www.canadago4sport.com/invasion1-1/No-Goalie-Indoor-Soccer</vt:lpstr>
      <vt:lpstr>Four Corner Soccer with Pins (no goalies)</vt:lpstr>
      <vt:lpstr>YouFo https://www.youtube.com/watch?v=ois0Va0gNVk</vt:lpstr>
      <vt:lpstr>Pinned Down Team Handball  (Use ToppleTubes instead of StrykN pins) https://www.canadago4sport.com/invasion1-1/Pinned-Down-Team-Handball</vt:lpstr>
      <vt:lpstr>Four Helpful TGfU Books https://www.ciraontario.com/product-page/teaching-games-for-understanding-tgfu-bundle-1 </vt:lpstr>
      <vt:lpstr>Mark Verbeek https://www.youtube.com/channel/UCFIQCgADfLkcXvA0ymlo_5Q </vt:lpstr>
      <vt:lpstr>Mark Verbeek—Continued (TGfU) https://www.youtube.com/channel/UCFIQCgADfLkcXvA0ymlo_5Q</vt:lpstr>
      <vt:lpstr>Social Distancing Activities</vt:lpstr>
      <vt:lpstr>Web Resources</vt:lpstr>
      <vt:lpstr>Pinterest and YouTube</vt:lpstr>
      <vt:lpstr>Social Media and Further Questions</vt:lpstr>
      <vt:lpstr>With thanks</vt:lpstr>
      <vt:lpstr>Questions and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Equipment Kits for More Individualized Physical Health Education at School or at Home K-6</dc:title>
  <dc:creator>John Byl</dc:creator>
  <cp:lastModifiedBy>John Byl</cp:lastModifiedBy>
  <cp:revision>158</cp:revision>
  <cp:lastPrinted>2021-06-11T14:56:58Z</cp:lastPrinted>
  <dcterms:created xsi:type="dcterms:W3CDTF">2020-07-01T18:50:08Z</dcterms:created>
  <dcterms:modified xsi:type="dcterms:W3CDTF">2021-12-23T15:32:47Z</dcterms:modified>
</cp:coreProperties>
</file>