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87" r:id="rId5"/>
    <p:sldId id="289" r:id="rId6"/>
    <p:sldId id="290" r:id="rId7"/>
    <p:sldId id="288" r:id="rId8"/>
    <p:sldId id="291" r:id="rId9"/>
    <p:sldId id="292" r:id="rId10"/>
    <p:sldId id="293" r:id="rId11"/>
    <p:sldId id="286" r:id="rId12"/>
    <p:sldId id="294" r:id="rId13"/>
    <p:sldId id="295" r:id="rId14"/>
    <p:sldId id="296" r:id="rId15"/>
    <p:sldId id="297" r:id="rId16"/>
    <p:sldId id="29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C20C-811E-448F-A876-8D534EE6868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21BA-8874-41B4-B7CC-9B003102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D49D-2BEC-45AE-876C-4811E935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2ED45-D91F-4180-944D-BBEE55BF8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25C2-DD46-43C6-AEBB-0CC0C51C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090BB-E480-42F3-88FB-588E8400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2200-C8B7-44DB-B1ED-06316353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9D01-3D73-42B2-8685-11D29E4C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38339-5E72-4DE7-8A70-9582ADE40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246A0-42BD-4AD5-917E-4B46AB99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0D5F1-EFFC-43C7-99DA-0B7DE505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B60A-C5F0-441C-8ECE-B12AF33F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4DEBE-7B5C-4869-8DAE-23C1C0BB5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F7E38-34F1-4D02-8953-9B821F796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B2D2-9FBC-4B23-A65B-98E38EAC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D93E7-2D20-4A7F-9168-254F6EBA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EF70A-6542-47AD-A652-4CDC3AA5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489B-E44C-409A-AF24-65BAAF8C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5258-6444-4716-8154-0BEC4AC2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7259-0C18-4284-8F0C-23C32BF9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8ABA0-D1F6-4AA4-9A83-203E8322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B17D-0E01-4784-98A7-76373E3E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12720-E155-4EA5-AC43-B4C70BCA9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07" y="6356350"/>
            <a:ext cx="174612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EC9B-AFD5-413F-A62C-48E58F1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00FF-C25A-43B9-9664-476A5409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EF31F-5B79-4BF3-BF28-C27C79A7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0190-C308-4631-824E-26554348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8406-59D6-4E98-8A02-0EEE0745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1E69-D7C1-43EC-8F7F-F7873182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AD56-FEAE-4938-8A0B-C0191D761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A1CE3-14E7-462A-8585-B7ABE0AC4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FCF95-070E-441F-95D0-E4F0379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89BC-F9D2-4E7A-899D-7D46644D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2D25-81FD-4A4F-927C-CD1EA174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2298-AACF-431B-98D8-5D8E05AA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5213C-36CF-47B1-8DEF-1FB4AFEB8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CF194-75A6-4128-B9CB-66E8D502B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49D31-44AF-4972-818A-635348476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3AF6A-1D78-4E11-B85D-EE5CC7401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96812-B73D-48D4-A58F-DF5F9442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A2C18-3CDA-4A33-AA92-C74EAECC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68392-AD84-448D-B60D-201572EA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57E4-C3F3-4D27-9AFC-DDD63A44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8405-4D24-4760-B6E2-6E905D2D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4DC16-8C64-46D4-8872-FFFAB62F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AEFBE-C8FA-4D78-84B6-01BF0BE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9E32A-FE58-445B-8B40-B1B68C95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680F4-7072-4A7E-9EF4-F30E7CF2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EC60E-FEC7-46A6-BCC9-9394F776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C3B-2422-4EE4-BC05-32F75960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16BD-B71B-46DD-8125-006FC4BE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85B15-443E-4D70-BC90-F5D6E24D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FD5F7-FCED-4238-B547-14E9696A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5846D-0981-404F-91C3-52A59A0B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3BA87-2D66-4D5A-BC5C-1011EDF8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20FA-BBA9-47DC-8BF1-44B6CD4D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FDB59-D9BC-4F5F-BDE5-AB5BE6743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7BE1E-E98E-4BC7-B7A2-EA8AC6DE5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00133-8247-4315-BCCA-DB496029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2D2B7-9F50-4BE2-A334-726FDFD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22DDE-22AA-4D9E-B13D-DA4BCAF1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3A611-CBE5-4198-B1E1-A872DF74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A7F64-F231-4761-9987-5CE3E7D3E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0F19-ACD0-4CF1-B2E6-6179CE00F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D5FB-4B15-480B-AEDB-7DED05EBF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www.gophersport.com    www.canadago4sport.com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4E9F6-D8A7-4D21-AAAC-2FBF0C41C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10BB-8A0A-44C6-A34B-43819450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BYL50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Manipulative-Retain/Kick-Soccer-Ball-Into-Baske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8dZHtePqHM?feature=oembed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strike/Cricket-Kicki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VAGubJxKs?feature=oembed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invasion1-1/Quadribal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QHyBuqDKcw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invasion1-1/No-Goalie-Indoor-Soccer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dHaZ4Jq2ss?feature=oembed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agility-ladders" TargetMode="External"/><Relationship Id="rId2" Type="http://schemas.openxmlformats.org/officeDocument/2006/relationships/hyperlink" Target="http://www.canadago4spo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phersport.com/" TargetMode="External"/><Relationship Id="rId4" Type="http://schemas.openxmlformats.org/officeDocument/2006/relationships/hyperlink" Target="https://www.gophersport.com/fitness/saq?tag=agilit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canadago4sport/" TargetMode="External"/><Relationship Id="rId2" Type="http://schemas.openxmlformats.org/officeDocument/2006/relationships/hyperlink" Target="https://www.pinterest.ca/canadago4spor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go4sport.com/conferences-and-workshop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ciraontario.com/product-page/fundational-games-manipulative-skil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Manipulative-Send/Balloon-Dribble-with-Fee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l7q6YDjjc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Target1/Kickpar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1jIPA4qahr0?feature=oembed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go4sport.com/invasion1-1/Kick-Pyl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Manipulative-Retain/Double-Dribb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-yzyf7bZc?feature=oembed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go4sport.com/Manipulative-Retain/Kick-Beachball-Into-Baske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gQNYw96t8I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B497-8577-4FA4-8380-78EC76084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1095"/>
            <a:ext cx="9144000" cy="260790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Sending and Receiving With Feet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4F664-356D-452E-B1D2-F4B66979E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2767"/>
            <a:ext cx="9144000" cy="2877424"/>
          </a:xfrm>
        </p:spPr>
        <p:txBody>
          <a:bodyPr>
            <a:normAutofit/>
          </a:bodyPr>
          <a:lstStyle/>
          <a:p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John Byl</a:t>
            </a:r>
          </a:p>
          <a:p>
            <a:r>
              <a:rPr lang="en-CA" b="1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JOHNBYL50@gmail.com</a:t>
            </a:r>
            <a:endParaRPr lang="en-CA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b="1" dirty="0">
                <a:latin typeface="Calibri" panose="020F0502020204030204" pitchFamily="34" charset="0"/>
                <a:cs typeface="Times New Roman" panose="02020603050405020304" pitchFamily="18" charset="0"/>
              </a:rPr>
              <a:t>While we wait, sign up for weekly activity postings on:</a:t>
            </a:r>
          </a:p>
          <a:p>
            <a:r>
              <a:rPr lang="en-US" b="1" dirty="0"/>
              <a:t>Twitter or Instagram</a:t>
            </a:r>
          </a:p>
          <a:p>
            <a:r>
              <a:rPr lang="en-US" b="1" dirty="0"/>
              <a:t>@canadago4sport</a:t>
            </a:r>
          </a:p>
        </p:txBody>
      </p:sp>
    </p:spTree>
    <p:extLst>
      <p:ext uri="{BB962C8B-B14F-4D97-AF65-F5344CB8AC3E}">
        <p14:creationId xmlns:p14="http://schemas.microsoft.com/office/powerpoint/2010/main" val="54019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2184-2F48-48D3-82F4-3BFC2A72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Kick Soccer Ball In Basket (groups of 4)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https://www.canadago4sport.com/Manipulative-Retain/Kick-Soccer-Ball-Into-Basket</a:t>
            </a:r>
            <a:endParaRPr lang="en-US" dirty="0"/>
          </a:p>
        </p:txBody>
      </p:sp>
      <p:pic>
        <p:nvPicPr>
          <p:cNvPr id="6" name="Online Media 5" title="Kick Soccer Ball Into Basket">
            <a:hlinkClick r:id="" action="ppaction://media"/>
            <a:extLst>
              <a:ext uri="{FF2B5EF4-FFF2-40B4-BE49-F238E27FC236}">
                <a16:creationId xmlns:a16="http://schemas.microsoft.com/office/drawing/2014/main" id="{E4D836DA-86F2-4E45-A06B-F9AFE316E15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F0BCC-666B-42AA-8D40-F9BD49BA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0B788-30A6-44A8-A803-F30B5410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5866-8BEB-4B72-ABA6-CAE1B358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Cricket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KickIt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teams of 5-10)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https://www.canadago4sport.com/strike/Cricket-Kickit</a:t>
            </a:r>
            <a:endParaRPr lang="en-US" dirty="0"/>
          </a:p>
        </p:txBody>
      </p:sp>
      <p:pic>
        <p:nvPicPr>
          <p:cNvPr id="6" name="Online Media 5" title="CricketKickball">
            <a:hlinkClick r:id="" action="ppaction://media"/>
            <a:extLst>
              <a:ext uri="{FF2B5EF4-FFF2-40B4-BE49-F238E27FC236}">
                <a16:creationId xmlns:a16="http://schemas.microsoft.com/office/drawing/2014/main" id="{6D1A2F47-739D-4852-B7DF-2F6816CC7A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2463" y="1825625"/>
            <a:ext cx="5805487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4E319-38DD-4028-A9F0-510C68F5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7BD60-4508-405F-A477-01CFBAE1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3789-BBCD-4029-B4CF-83B505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Quadriball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teams of 5-10)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hlinkClick r:id="rId3"/>
              </a:rPr>
              <a:t>https://www.canadago4sport.com/invasion1-1/Quadriball</a:t>
            </a:r>
            <a:endParaRPr lang="en-US" sz="1800" dirty="0"/>
          </a:p>
        </p:txBody>
      </p:sp>
      <p:pic>
        <p:nvPicPr>
          <p:cNvPr id="6" name="Online Media 5" title="Quadriball">
            <a:hlinkClick r:id="" action="ppaction://media"/>
            <a:extLst>
              <a:ext uri="{FF2B5EF4-FFF2-40B4-BE49-F238E27FC236}">
                <a16:creationId xmlns:a16="http://schemas.microsoft.com/office/drawing/2014/main" id="{49677558-1A59-4172-AC0A-07B7992F66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F370C-32E7-4804-B105-92B9A4D2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FF824-702C-4BB7-81F0-5608A306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A058-731A-47B6-A888-3EFD10FA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Goalie Indoor Soccer (2 teams of 5-10)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https://www.canadago4sport.com/invasion1-1/No-Goalie-Indoor-Soccer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1165-FAD1-47FA-A497-6FC855D4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 video yet but played as shown but with feet not hands.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673DE-CD1D-472F-86BA-CC31BAD4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B5391-0DA3-4DED-B456-5EAD7CCA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13</a:t>
            </a:fld>
            <a:endParaRPr lang="en-US"/>
          </a:p>
        </p:txBody>
      </p:sp>
      <p:pic>
        <p:nvPicPr>
          <p:cNvPr id="6" name="Online Media 5" title="Stryke In Crease">
            <a:hlinkClick r:id="" action="ppaction://media"/>
            <a:extLst>
              <a:ext uri="{FF2B5EF4-FFF2-40B4-BE49-F238E27FC236}">
                <a16:creationId xmlns:a16="http://schemas.microsoft.com/office/drawing/2014/main" id="{1753A7AB-3DEB-4583-9D39-CDDD783A56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54501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3F51-EC46-477F-99DE-7B3C274B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Equipment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C100-CECF-4F94-BC4C-A70737497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QuadriBall</a:t>
            </a:r>
            <a:r>
              <a:rPr lang="en-US" dirty="0"/>
              <a:t> – </a:t>
            </a:r>
            <a:r>
              <a:rPr lang="en-US" dirty="0" err="1"/>
              <a:t>QuadriBall</a:t>
            </a:r>
            <a:r>
              <a:rPr lang="en-US" dirty="0"/>
              <a:t>  Item No: 34-526 </a:t>
            </a:r>
          </a:p>
          <a:p>
            <a:pPr lvl="1"/>
            <a:r>
              <a:rPr lang="en-US" dirty="0"/>
              <a:t>1 set = $475.00 CDN (Less in US$)</a:t>
            </a:r>
          </a:p>
          <a:p>
            <a:r>
              <a:rPr lang="en-US" dirty="0"/>
              <a:t>Soft-Stix™ Cricket Set - Soft-Stix™ Cricket Set Item No: 58-146 </a:t>
            </a:r>
          </a:p>
          <a:p>
            <a:pPr lvl="1"/>
            <a:r>
              <a:rPr lang="en-US" dirty="0"/>
              <a:t>1 set = $149.00 CDN (Less in US$)</a:t>
            </a:r>
          </a:p>
          <a:p>
            <a:r>
              <a:rPr lang="en-US" dirty="0" err="1"/>
              <a:t>ProTuff</a:t>
            </a:r>
            <a:r>
              <a:rPr lang="en-US" dirty="0"/>
              <a:t> Half-Cones - Rainbow Set, 5"H x 12" </a:t>
            </a:r>
            <a:r>
              <a:rPr lang="en-US" dirty="0" err="1"/>
              <a:t>dia</a:t>
            </a:r>
            <a:r>
              <a:rPr lang="en-US" dirty="0"/>
              <a:t> Item No: 93-013</a:t>
            </a:r>
          </a:p>
          <a:p>
            <a:pPr lvl="1"/>
            <a:r>
              <a:rPr lang="en-US" dirty="0"/>
              <a:t>1 set of 36 = $125.00 CDN (Less in US$)</a:t>
            </a:r>
          </a:p>
          <a:p>
            <a:r>
              <a:rPr lang="en-US" dirty="0" err="1"/>
              <a:t>Kowabunga</a:t>
            </a:r>
            <a:r>
              <a:rPr lang="en-US" dirty="0"/>
              <a:t>! Beach Balls - 12" </a:t>
            </a:r>
            <a:r>
              <a:rPr lang="en-US" dirty="0" err="1"/>
              <a:t>dia</a:t>
            </a:r>
            <a:r>
              <a:rPr lang="en-US" dirty="0"/>
              <a:t> Item No: 71-590</a:t>
            </a:r>
          </a:p>
          <a:p>
            <a:pPr lvl="1"/>
            <a:r>
              <a:rPr lang="en-US" dirty="0"/>
              <a:t>1 set of 6 = $44.00 CDN (Less in US$)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41E86-5CEB-4F82-8831-9FEC71FD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3D46D-4F3D-49B6-9436-8B58E094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EA25D-F275-4C8C-819E-AA3B1CF2D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3682" y="1310007"/>
            <a:ext cx="1428362" cy="131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F20F9-E011-4135-BAA1-14E0440EF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7" y="4226523"/>
            <a:ext cx="2600587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96B53-A95B-4C48-A6A2-7B5E78C1D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23" y="1310007"/>
            <a:ext cx="1716947" cy="12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2851-5970-497F-AC40-4DF517C4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Equipment </a:t>
            </a:r>
            <a:r>
              <a:rPr lang="en-CA" b="1" dirty="0" err="1"/>
              <a:t>Con’t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280E0-759C-4804-807F-001D766B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Heavy-Duty Balloons - 12" </a:t>
            </a:r>
            <a:r>
              <a:rPr lang="en-CA" dirty="0" err="1"/>
              <a:t>dia</a:t>
            </a:r>
            <a:r>
              <a:rPr lang="en-CA" dirty="0"/>
              <a:t> Item No: 92-570</a:t>
            </a:r>
          </a:p>
          <a:p>
            <a:pPr lvl="1"/>
            <a:r>
              <a:rPr lang="en-CA" sz="2800" dirty="0"/>
              <a:t>Pkg of 100 = $13.00 </a:t>
            </a:r>
            <a:r>
              <a:rPr lang="en-US" sz="2800" dirty="0"/>
              <a:t>CDN (Less in US$)</a:t>
            </a:r>
            <a:endParaRPr lang="en-CA" sz="2800" dirty="0"/>
          </a:p>
          <a:p>
            <a:r>
              <a:rPr lang="en-CA" dirty="0"/>
              <a:t>Magnus Carry-All Cart Basket - Magnus Carry-All Cart Basket Item No: 82-000</a:t>
            </a:r>
          </a:p>
          <a:p>
            <a:pPr lvl="1"/>
            <a:r>
              <a:rPr lang="en-CA" sz="2800" dirty="0"/>
              <a:t>1 Set of 4 = $76.00 </a:t>
            </a:r>
            <a:r>
              <a:rPr lang="en-US" sz="2800" dirty="0"/>
              <a:t>CDN (Less in US$)</a:t>
            </a:r>
            <a:endParaRPr lang="en-CA" sz="2800" dirty="0"/>
          </a:p>
          <a:p>
            <a:r>
              <a:rPr lang="en-CA" dirty="0" err="1"/>
              <a:t>SofStriker</a:t>
            </a:r>
            <a:r>
              <a:rPr lang="en-CA" dirty="0"/>
              <a:t> Indoor Soccer Balls - Size 4</a:t>
            </a:r>
          </a:p>
          <a:p>
            <a:pPr lvl="1"/>
            <a:r>
              <a:rPr lang="en-CA" sz="2800" dirty="0"/>
              <a:t>1 Set of 6 = $209.00 </a:t>
            </a:r>
            <a:r>
              <a:rPr lang="en-US" sz="2800" dirty="0"/>
              <a:t>CDN (Less in US$)</a:t>
            </a:r>
            <a:endParaRPr lang="en-CA" sz="2800" dirty="0"/>
          </a:p>
          <a:p>
            <a:r>
              <a:rPr lang="en-CA" dirty="0" err="1"/>
              <a:t>SofStriker</a:t>
            </a:r>
            <a:r>
              <a:rPr lang="en-CA" dirty="0"/>
              <a:t> Indoor Soccer Balls - Size 5 Item No: 62-202</a:t>
            </a:r>
          </a:p>
          <a:p>
            <a:pPr lvl="1"/>
            <a:r>
              <a:rPr lang="en-CA" sz="2800" dirty="0"/>
              <a:t>1 Set of 6 = $215.00 </a:t>
            </a:r>
            <a:r>
              <a:rPr lang="en-US" sz="2800" dirty="0"/>
              <a:t>CDN (Less in US$)</a:t>
            </a:r>
            <a:endParaRPr lang="en-CA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6D454-2F83-4C11-AE45-AE36E283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2C15D-76EF-4169-8FF2-FA7AF374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BDEDA-1EF1-4C5F-920B-5FDC183A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6" y="1409351"/>
            <a:ext cx="1784058" cy="1338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B9B84-0151-4475-8F0A-DFE4DE4F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05" y="3110582"/>
            <a:ext cx="2071598" cy="15536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01FA2-C9B9-4FF6-A3BF-1A08A5DD4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55" y="4898153"/>
            <a:ext cx="1943448" cy="14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0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4120-3855-4A03-A127-FE89DDAE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Equipment </a:t>
            </a:r>
            <a:r>
              <a:rPr lang="en-CA" b="1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6316-17E4-4399-A374-C51899C4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KickPar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- Individual Goal Set Item No: 58-916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Set of 3 = $417.00 </a:t>
            </a:r>
            <a:r>
              <a:rPr lang="en-US" sz="2800" dirty="0"/>
              <a:t>CDN (Less in US$)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Compact Inflator - Compact Inflator Item No: 66-620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= $135.00 </a:t>
            </a:r>
            <a:r>
              <a:rPr lang="en-US" sz="2800" dirty="0"/>
              <a:t>CDN (Less in US$)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Teach-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nique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™ Soccer Banners - Teach-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nique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™ Soccer Banners Item No: 49-253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Set of 4 = C$215.00 </a:t>
            </a:r>
            <a:r>
              <a:rPr lang="en-US" sz="2800" dirty="0"/>
              <a:t>CDN (Less in US$)</a:t>
            </a:r>
            <a:endParaRPr lang="en-CA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4E1B-D0F3-4117-8971-D943D807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635CD-DF45-442A-8884-38E50165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632E4-4DB4-4361-8E6A-F5B7687A6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45" y="714188"/>
            <a:ext cx="2698592" cy="2023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5BCA2D-86C9-431D-AF66-FF97DF2D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16" y="2801921"/>
            <a:ext cx="1823210" cy="1367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E5884-E360-4AB8-A549-D52A9D147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14" y="4506984"/>
            <a:ext cx="3134686" cy="23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162D-DAD9-4677-B935-4395456B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Web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118F-D7AB-4B8E-96C5-701F6420F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Canadago4sport:</a:t>
            </a:r>
          </a:p>
          <a:p>
            <a:pPr lvl="1"/>
            <a:r>
              <a:rPr lang="en-CA" dirty="0"/>
              <a:t>600+ game docs and 250+ game videos</a:t>
            </a:r>
            <a:endParaRPr lang="en-US" dirty="0"/>
          </a:p>
          <a:p>
            <a:pPr lvl="2"/>
            <a:r>
              <a:rPr lang="en-CA" u="sng" dirty="0">
                <a:hlinkClick r:id="rId2"/>
              </a:rPr>
              <a:t>www.canadago4sport.com</a:t>
            </a:r>
            <a:endParaRPr lang="en-CA" u="sng" dirty="0"/>
          </a:p>
          <a:p>
            <a:pPr lvl="1"/>
            <a:r>
              <a:rPr lang="en-CA" u="sng" dirty="0"/>
              <a:t>Nearly 50 different ladder activities</a:t>
            </a:r>
          </a:p>
          <a:p>
            <a:pPr lvl="2"/>
            <a:r>
              <a:rPr lang="en-US" dirty="0">
                <a:hlinkClick r:id="rId3"/>
              </a:rPr>
              <a:t>https://www.canadago4sport.com/agility-ladders</a:t>
            </a:r>
            <a:endParaRPr lang="en-CA" u="sng" dirty="0"/>
          </a:p>
          <a:p>
            <a:r>
              <a:rPr lang="en-CA" dirty="0"/>
              <a:t>Gopher Sport:</a:t>
            </a:r>
          </a:p>
          <a:p>
            <a:pPr lvl="1"/>
            <a:r>
              <a:rPr lang="en-CA" dirty="0"/>
              <a:t>Order from over 12 different ladders</a:t>
            </a:r>
          </a:p>
          <a:p>
            <a:pPr lvl="2"/>
            <a:r>
              <a:rPr lang="en-US" dirty="0">
                <a:hlinkClick r:id="rId4"/>
              </a:rPr>
              <a:t>https://www.gophersport.com/fitness/saq?tag=agility</a:t>
            </a:r>
            <a:endParaRPr lang="en-US" dirty="0"/>
          </a:p>
          <a:p>
            <a:pPr lvl="1"/>
            <a:r>
              <a:rPr lang="en-US" dirty="0"/>
              <a:t>Order from hundreds of equipment ideas.</a:t>
            </a:r>
          </a:p>
          <a:p>
            <a:pPr lvl="2"/>
            <a:r>
              <a:rPr lang="en-US" dirty="0">
                <a:hlinkClick r:id="rId5"/>
              </a:rPr>
              <a:t>https://www.gophersport.com/</a:t>
            </a:r>
            <a:endParaRPr lang="en-US" dirty="0"/>
          </a:p>
          <a:p>
            <a:pPr lvl="1"/>
            <a:r>
              <a:rPr lang="en-US" dirty="0"/>
              <a:t>Unconditional 100% satisfaction guarantee</a:t>
            </a:r>
          </a:p>
          <a:p>
            <a:pPr lvl="2"/>
            <a:r>
              <a:rPr lang="en-CA" dirty="0"/>
              <a:t>Your satisfaction is our #1 concern! If you are not satisfied with any product you buy from us, we'll simply replace it or refund your money. No questions. No hassles. No exclusions. No kidding!</a:t>
            </a:r>
            <a:endParaRPr lang="en-US" dirty="0"/>
          </a:p>
          <a:p>
            <a:pPr lvl="3"/>
            <a:endParaRPr lang="en-CA" u="sng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0B285-544E-472E-B48D-FEB65263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68B3-27DE-4A01-AC0B-B8E159C12DA4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D7DBB-883F-4051-AF4E-8AF61184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      www.canadago4sportcom</a:t>
            </a:r>
          </a:p>
        </p:txBody>
      </p:sp>
    </p:spTree>
    <p:extLst>
      <p:ext uri="{BB962C8B-B14F-4D97-AF65-F5344CB8AC3E}">
        <p14:creationId xmlns:p14="http://schemas.microsoft.com/office/powerpoint/2010/main" val="323303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5C02-F8CD-49B1-9BEE-A5ECF9D5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Pinterest and YouTube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999B-CCEB-48A7-A344-559052635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r>
              <a:rPr lang="en-CA" dirty="0"/>
              <a:t>Pinterest:</a:t>
            </a:r>
            <a:endParaRPr lang="en-US" dirty="0"/>
          </a:p>
          <a:p>
            <a:pPr lvl="2"/>
            <a:r>
              <a:rPr lang="en-CA" dirty="0"/>
              <a:t>23 boards, and 600+ pins</a:t>
            </a:r>
            <a:endParaRPr lang="en-US" dirty="0"/>
          </a:p>
          <a:p>
            <a:pPr lvl="2"/>
            <a:r>
              <a:rPr lang="en-CA" dirty="0"/>
              <a:t>Follow at </a:t>
            </a:r>
            <a:r>
              <a:rPr lang="en-US" u="sng" dirty="0">
                <a:hlinkClick r:id="rId2"/>
              </a:rPr>
              <a:t>https://www.pinterest.ca/canadago4sport/</a:t>
            </a:r>
            <a:endParaRPr lang="en-US" dirty="0"/>
          </a:p>
          <a:p>
            <a:pPr lvl="1"/>
            <a:r>
              <a:rPr lang="en-US" dirty="0"/>
              <a:t>YouTube: </a:t>
            </a:r>
          </a:p>
          <a:p>
            <a:pPr lvl="2"/>
            <a:r>
              <a:rPr lang="en-US" dirty="0"/>
              <a:t>330+ videos</a:t>
            </a:r>
          </a:p>
          <a:p>
            <a:pPr lvl="2"/>
            <a:r>
              <a:rPr lang="en-US" dirty="0"/>
              <a:t>Subscribe at </a:t>
            </a:r>
            <a:r>
              <a:rPr lang="en-US" u="sng" dirty="0">
                <a:hlinkClick r:id="rId3"/>
              </a:rPr>
              <a:t>https://www.youtube.com/c/canadago4sport/</a:t>
            </a:r>
            <a:endParaRPr lang="en-US" u="sng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9B4A3-558B-462E-BDA7-6C485417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68B3-27DE-4A01-AC0B-B8E159C12DA4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3F35B-7D5D-42B4-9F75-DF4374CD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      www.canadago4sportcom</a:t>
            </a:r>
          </a:p>
        </p:txBody>
      </p:sp>
    </p:spTree>
    <p:extLst>
      <p:ext uri="{BB962C8B-B14F-4D97-AF65-F5344CB8AC3E}">
        <p14:creationId xmlns:p14="http://schemas.microsoft.com/office/powerpoint/2010/main" val="167889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53CB-B9DE-4ED0-AB8C-EF828697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Social Media and Further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3E40-A209-4707-85DF-C53AFFFD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r>
              <a:rPr lang="en-US" dirty="0"/>
              <a:t>Twitter &amp; Instagram: </a:t>
            </a:r>
          </a:p>
          <a:p>
            <a:pPr lvl="2"/>
            <a:r>
              <a:rPr lang="en-US" dirty="0"/>
              <a:t>Tuesday (sometimes other days) posts</a:t>
            </a:r>
          </a:p>
          <a:p>
            <a:pPr lvl="2"/>
            <a:r>
              <a:rPr lang="en-US" dirty="0"/>
              <a:t>Follow at</a:t>
            </a:r>
            <a:r>
              <a:rPr lang="en-US" b="1" dirty="0"/>
              <a:t> </a:t>
            </a:r>
            <a:r>
              <a:rPr lang="en-US" dirty="0"/>
              <a:t>@canadago4sport</a:t>
            </a:r>
          </a:p>
          <a:p>
            <a:pPr lvl="1"/>
            <a:r>
              <a:rPr lang="en-US" dirty="0"/>
              <a:t>Love to hear from you:</a:t>
            </a:r>
          </a:p>
          <a:p>
            <a:pPr lvl="2"/>
            <a:r>
              <a:rPr lang="en-US" dirty="0"/>
              <a:t>JOHNBYL50@gmail.com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621CE-1307-4404-8785-525FE1FE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68B3-27DE-4A01-AC0B-B8E159C12DA4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91DC5-CC33-47B1-AD26-2B23E4E3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      www.canadago4sportcom</a:t>
            </a:r>
          </a:p>
        </p:txBody>
      </p:sp>
    </p:spTree>
    <p:extLst>
      <p:ext uri="{BB962C8B-B14F-4D97-AF65-F5344CB8AC3E}">
        <p14:creationId xmlns:p14="http://schemas.microsoft.com/office/powerpoint/2010/main" val="267871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AA67-A31C-4399-ACD3-A23526F8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Cues for Sending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1811B-193B-4C65-AA22-DAF45A20E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players propel an object by striking it with a foot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Look For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Stage</a:t>
            </a:r>
          </a:p>
          <a:p>
            <a:pPr marL="914400" lvl="2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player start by standing behind the ball? </a:t>
            </a:r>
          </a:p>
          <a:p>
            <a:pPr marL="914400" lvl="2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quick movement towards the ball that includes planting the non-kicking foot beside the ball? </a:t>
            </a:r>
          </a:p>
          <a:p>
            <a:pPr marL="914400" lvl="2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eyes on the object to be kicked? </a:t>
            </a:r>
          </a:p>
          <a:p>
            <a:pPr marL="914400" lvl="2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step towards the object with the kicking foot?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2D0AA-54D4-4415-8317-FA71D56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E44B1-AF3F-4A6A-A54D-F22C4734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7D3A-8091-4F06-8890-94BFCAF7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With thanks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5A1C-5D7C-45DF-91F8-E4A82FE7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3600" dirty="0"/>
          </a:p>
          <a:p>
            <a:pPr algn="ctr"/>
            <a:r>
              <a:rPr lang="en-CA" sz="3600" dirty="0"/>
              <a:t>To all of the wonderful people </a:t>
            </a:r>
          </a:p>
          <a:p>
            <a:pPr marL="0" indent="0" algn="ctr">
              <a:buNone/>
            </a:pPr>
            <a:r>
              <a:rPr lang="en-CA" sz="3600" dirty="0"/>
              <a:t>who inspire each other </a:t>
            </a:r>
          </a:p>
          <a:p>
            <a:pPr marL="0" indent="0" algn="ctr">
              <a:buNone/>
            </a:pPr>
            <a:r>
              <a:rPr lang="en-CA" sz="3600" dirty="0"/>
              <a:t>at conferences and other places!</a:t>
            </a:r>
          </a:p>
          <a:p>
            <a:pPr marL="0" indent="0" algn="ctr">
              <a:buNone/>
            </a:pPr>
            <a:endParaRPr lang="en-CA" sz="3600" dirty="0"/>
          </a:p>
          <a:p>
            <a:pPr algn="ctr"/>
            <a:r>
              <a:rPr lang="en-CA" sz="3600" dirty="0"/>
              <a:t>To Gopher Sport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600" dirty="0"/>
              <a:t>for their innovative products </a:t>
            </a:r>
          </a:p>
          <a:p>
            <a:pPr marL="0" indent="0" algn="ctr">
              <a:buNone/>
            </a:pPr>
            <a:r>
              <a:rPr lang="en-US" sz="3600" dirty="0"/>
              <a:t>and high quality equipment!</a:t>
            </a:r>
            <a:endParaRPr lang="en-CA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3CE12-8467-4542-9CE0-C5FF698E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      www.canadago4sportcom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FB91A-E118-42D2-B87F-496199E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68B3-27DE-4A01-AC0B-B8E159C12D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9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F848-CF5B-4B6E-AE95-70A51344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Download slides at: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2D6-85F1-427E-8FB6-728FD94FE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https://www.canadago4sport.com/conferences-and-workshops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EE27A-DF08-4AEC-A1A7-77B7A85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      www.canadago4sportcom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496C3-B115-4A3B-BDDD-E3C62296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68B3-27DE-4A01-AC0B-B8E159C12D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0769-8829-4A30-852D-EA0A0E61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Cues for Sending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C5B26-A569-4CC1-954A-58BE3198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Kicking Stage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kicking leg swing freely from the hip?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whole movement balanced? 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player lean into the kick?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contact made with the instep or shoelaces?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contact made just below the center of the object being kicked?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Follow-Through Stage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kicking leg continue towards the target and across the body?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arms used to maintain balance?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5B47E-1967-4C56-9609-F9044236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B5CBB-09DE-41E1-B05E-8CDF757F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E43A-C806-4D14-B91D-2D403129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Helpful Resource</a:t>
            </a:r>
            <a:endParaRPr lang="en-US" b="1" dirty="0"/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38053D1A-BBD6-4FF0-A43E-0D3FEB00D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20" y="1817448"/>
            <a:ext cx="2492360" cy="32231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A5AC2-C778-421F-A1EA-3C05D669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57CD3-C0EC-487E-9818-801E320E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8CCA-1EE1-4985-AF71-FA694D7B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Balloon Dribble Relay (groups of 2)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https://www.canadago4sport.com/Manipulative-Send/Balloon-Dribble-with-Feet</a:t>
            </a:r>
            <a:endParaRPr lang="en-US" dirty="0"/>
          </a:p>
        </p:txBody>
      </p:sp>
      <p:pic>
        <p:nvPicPr>
          <p:cNvPr id="6" name="Online Media 5" title="Balloon Dribble Feet">
            <a:hlinkClick r:id="" action="ppaction://media"/>
            <a:extLst>
              <a:ext uri="{FF2B5EF4-FFF2-40B4-BE49-F238E27FC236}">
                <a16:creationId xmlns:a16="http://schemas.microsoft.com/office/drawing/2014/main" id="{9100243C-8921-44D8-A16D-5B3BD2C7C6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20919-428F-4417-81C6-08FE0672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53B17-68E6-4A0F-B6C7-2E084C3A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19FE-C966-497E-83CA-D4B40E4E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Kick Par (groups of 2)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https://www.canadago4sport.com/Target1/Kickpar</a:t>
            </a:r>
            <a:endParaRPr lang="en-US" dirty="0"/>
          </a:p>
        </p:txBody>
      </p:sp>
      <p:pic>
        <p:nvPicPr>
          <p:cNvPr id="6" name="Online Media 5" title="KickPar">
            <a:hlinkClick r:id="" action="ppaction://media"/>
            <a:extLst>
              <a:ext uri="{FF2B5EF4-FFF2-40B4-BE49-F238E27FC236}">
                <a16:creationId xmlns:a16="http://schemas.microsoft.com/office/drawing/2014/main" id="{DAD10905-3960-4434-9EDC-80DFA1E62B16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543175"/>
            <a:ext cx="5181600" cy="29146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BFB9B4-B73B-4DEB-93C1-2961EB4894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BEA23-4F8A-49A3-949A-DCDD4BBD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4C539-A894-4D4C-98CC-234D4023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FA61-1E08-4C1E-B53E-2E87346A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Kick Pylon (groups of 4)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https://www.canadago4sport.com/invasion1-1/Kick-Pylon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233C-A716-4974-AACB-CDC6AEB9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 video yet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4B2BA-1877-46A8-87F7-7AF73B14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AED4D-B9D8-440C-A2EB-2A9FFCB3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CC73-90C8-4F8B-B61A-F6A4F89D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 Dribble (groups of 2)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https://www.canadago4sport.com/Manipulative-Retain/Double-Dribble</a:t>
            </a:r>
            <a:endParaRPr lang="en-US" dirty="0"/>
          </a:p>
        </p:txBody>
      </p:sp>
      <p:pic>
        <p:nvPicPr>
          <p:cNvPr id="6" name="Online Media 5" title="DoubleDribble">
            <a:hlinkClick r:id="" action="ppaction://media"/>
            <a:extLst>
              <a:ext uri="{FF2B5EF4-FFF2-40B4-BE49-F238E27FC236}">
                <a16:creationId xmlns:a16="http://schemas.microsoft.com/office/drawing/2014/main" id="{2CE17CF0-C8A8-4E52-BE4D-526B7281F0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77E7B-0556-46BC-861D-ABC72F3E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3B30D-88CF-4DB7-8B50-62223337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8F6C-32EF-4096-97ED-0B437671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Kick Beach Ball In Basket (groups of 4)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https://www.canadago4sport.com/Manipulative-Retain/Kick-Beachball-Into-Basket</a:t>
            </a:r>
            <a:endParaRPr lang="en-US" dirty="0"/>
          </a:p>
        </p:txBody>
      </p:sp>
      <p:pic>
        <p:nvPicPr>
          <p:cNvPr id="6" name="Online Media 5" title="Kick Beachball Into Basket">
            <a:hlinkClick r:id="" action="ppaction://media"/>
            <a:extLst>
              <a:ext uri="{FF2B5EF4-FFF2-40B4-BE49-F238E27FC236}">
                <a16:creationId xmlns:a16="http://schemas.microsoft.com/office/drawing/2014/main" id="{135F4411-F964-4785-80B2-E31344BC86E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8F028-0D1D-45A3-936D-F499E548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www.gophersport.com    www.canadago4sport.com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9590B-81BF-48F9-B9F7-121BD9BD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10BB-8A0A-44C6-A34B-43819450A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1089</Words>
  <Application>Microsoft Office PowerPoint</Application>
  <PresentationFormat>Widescreen</PresentationFormat>
  <Paragraphs>144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Sending and Receiving With Feet</vt:lpstr>
      <vt:lpstr>Key Cues for Sending </vt:lpstr>
      <vt:lpstr>Key Cues for Sending Con’t</vt:lpstr>
      <vt:lpstr>Helpful Resource</vt:lpstr>
      <vt:lpstr>Balloon Dribble Relay (groups of 2) https://www.canadago4sport.com/Manipulative-Send/Balloon-Dribble-with-Feet</vt:lpstr>
      <vt:lpstr>Kick Par (groups of 2) https://www.canadago4sport.com/Target1/Kickpar</vt:lpstr>
      <vt:lpstr>Kick Pylon (groups of 4) https://www.canadago4sport.com/invasion1-1/Kick-Pylon</vt:lpstr>
      <vt:lpstr>Double Dribble (groups of 2) https://www.canadago4sport.com/Manipulative-Retain/Double-Dribble</vt:lpstr>
      <vt:lpstr>Kick Beach Ball In Basket (groups of 4) https://www.canadago4sport.com/Manipulative-Retain/Kick-Beachball-Into-Basket</vt:lpstr>
      <vt:lpstr>Kick Soccer Ball In Basket (groups of 4) https://www.canadago4sport.com/Manipulative-Retain/Kick-Soccer-Ball-Into-Basket</vt:lpstr>
      <vt:lpstr>Cricket KickIt (2 teams of 5-10) https://www.canadago4sport.com/strike/Cricket-Kickit</vt:lpstr>
      <vt:lpstr>Quadriball (2 teams of 5-10) https://www.canadago4sport.com/invasion1-1/Quadriball</vt:lpstr>
      <vt:lpstr>No Goalie Indoor Soccer (2 teams of 5-10) https://www.canadago4sport.com/invasion1-1/No-Goalie-Indoor-Soccer</vt:lpstr>
      <vt:lpstr>Equipment</vt:lpstr>
      <vt:lpstr>Equipment Con’t</vt:lpstr>
      <vt:lpstr>Equipment Con’t</vt:lpstr>
      <vt:lpstr>Web Resources</vt:lpstr>
      <vt:lpstr>Pinterest and YouTube</vt:lpstr>
      <vt:lpstr>Social Media and Further Questions</vt:lpstr>
      <vt:lpstr>With thanks</vt:lpstr>
      <vt:lpstr>Download slides 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and Equipment Kits for More Individualized Physical Health Education at School or at Home K-6</dc:title>
  <dc:creator>John Byl</dc:creator>
  <cp:lastModifiedBy>John Byl</cp:lastModifiedBy>
  <cp:revision>55</cp:revision>
  <dcterms:created xsi:type="dcterms:W3CDTF">2020-07-01T18:50:08Z</dcterms:created>
  <dcterms:modified xsi:type="dcterms:W3CDTF">2020-09-25T14:49:31Z</dcterms:modified>
</cp:coreProperties>
</file>