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62"/>
  </p:notesMasterIdLst>
  <p:sldIdLst>
    <p:sldId id="256" r:id="rId3"/>
    <p:sldId id="351" r:id="rId4"/>
    <p:sldId id="362" r:id="rId5"/>
    <p:sldId id="352" r:id="rId6"/>
    <p:sldId id="353" r:id="rId7"/>
    <p:sldId id="354" r:id="rId8"/>
    <p:sldId id="260" r:id="rId9"/>
    <p:sldId id="358" r:id="rId10"/>
    <p:sldId id="291" r:id="rId11"/>
    <p:sldId id="360" r:id="rId12"/>
    <p:sldId id="359" r:id="rId13"/>
    <p:sldId id="272" r:id="rId14"/>
    <p:sldId id="286" r:id="rId15"/>
    <p:sldId id="264" r:id="rId16"/>
    <p:sldId id="265" r:id="rId17"/>
    <p:sldId id="294" r:id="rId18"/>
    <p:sldId id="298" r:id="rId19"/>
    <p:sldId id="324" r:id="rId20"/>
    <p:sldId id="327" r:id="rId21"/>
    <p:sldId id="289" r:id="rId22"/>
    <p:sldId id="326" r:id="rId23"/>
    <p:sldId id="304" r:id="rId24"/>
    <p:sldId id="267" r:id="rId25"/>
    <p:sldId id="287" r:id="rId26"/>
    <p:sldId id="293" r:id="rId27"/>
    <p:sldId id="349" r:id="rId28"/>
    <p:sldId id="288" r:id="rId29"/>
    <p:sldId id="328" r:id="rId30"/>
    <p:sldId id="329" r:id="rId31"/>
    <p:sldId id="331" r:id="rId32"/>
    <p:sldId id="332" r:id="rId33"/>
    <p:sldId id="333" r:id="rId34"/>
    <p:sldId id="334" r:id="rId35"/>
    <p:sldId id="301" r:id="rId36"/>
    <p:sldId id="307" r:id="rId37"/>
    <p:sldId id="335" r:id="rId38"/>
    <p:sldId id="361" r:id="rId39"/>
    <p:sldId id="336" r:id="rId40"/>
    <p:sldId id="309" r:id="rId41"/>
    <p:sldId id="338" r:id="rId42"/>
    <p:sldId id="330" r:id="rId43"/>
    <p:sldId id="340" r:id="rId44"/>
    <p:sldId id="341" r:id="rId45"/>
    <p:sldId id="342" r:id="rId46"/>
    <p:sldId id="343" r:id="rId47"/>
    <p:sldId id="345" r:id="rId48"/>
    <p:sldId id="346" r:id="rId49"/>
    <p:sldId id="347" r:id="rId50"/>
    <p:sldId id="348" r:id="rId51"/>
    <p:sldId id="350" r:id="rId52"/>
    <p:sldId id="318" r:id="rId53"/>
    <p:sldId id="355" r:id="rId54"/>
    <p:sldId id="356" r:id="rId55"/>
    <p:sldId id="357" r:id="rId56"/>
    <p:sldId id="310" r:id="rId57"/>
    <p:sldId id="261" r:id="rId58"/>
    <p:sldId id="262" r:id="rId59"/>
    <p:sldId id="282" r:id="rId60"/>
    <p:sldId id="28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3" autoAdjust="0"/>
    <p:restoredTop sz="94660"/>
  </p:normalViewPr>
  <p:slideViewPr>
    <p:cSldViewPr snapToGrid="0">
      <p:cViewPr varScale="1">
        <p:scale>
          <a:sx n="114" d="100"/>
          <a:sy n="114" d="100"/>
        </p:scale>
        <p:origin x="18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2C20C-811E-448F-A876-8D534EE68684}" type="datetimeFigureOut">
              <a:rPr lang="en-US" smtClean="0"/>
              <a:t>1/30/2021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7B21BA-8874-41B4-B7CC-9B003102B918}" type="slidenum">
              <a:rPr lang="en-US" smtClean="0"/>
              <a:t>‹#›</a:t>
            </a:fld>
            <a:endParaRPr lang="en-US"/>
          </a:p>
        </p:txBody>
      </p:sp>
    </p:spTree>
    <p:extLst>
      <p:ext uri="{BB962C8B-B14F-4D97-AF65-F5344CB8AC3E}">
        <p14:creationId xmlns:p14="http://schemas.microsoft.com/office/powerpoint/2010/main" val="2058908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CD49D-2BEC-45AE-876C-4811E935F0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32ED45-D91F-4180-944D-BBEE55BF8B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325C2-DD46-43C6-AEBB-0CC0C51C812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95090BB-E480-42F3-88FB-588E840099F6}"/>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98002200-C8B7-44DB-B1ED-0631635302F2}"/>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3287204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9D01-3D73-42B2-8685-11D29E4C78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D38339-5E72-4DE7-8A70-9582ADE40E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246A0-42BD-4AD5-917E-4B46AB9925B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B40D5F1-EFFC-43C7-99DA-0B7DE5058087}"/>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7AA4B60A-C5F0-441C-8ECE-B12AF33FD789}"/>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165149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4DEBE-7B5C-4869-8DAE-23C1C0BB5C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AF7E38-34F1-4D02-8953-9B821F7960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3B2D2-9FBC-4B23-A65B-98E38EACC24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50D93E7-2D20-4A7F-9168-254F6EBA5E03}"/>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64CEF70A-6542-47AD-A652-4CDC3AA5DD11}"/>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4148562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E12A-37F8-4E43-9E14-A2F68E825655}"/>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1C1476E-1CBA-4BFD-977F-B36925C720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583E7D-9B7C-460A-A6F1-D58A89E87B06}"/>
              </a:ext>
            </a:extLst>
          </p:cNvPr>
          <p:cNvSpPr>
            <a:spLocks noGrp="1"/>
          </p:cNvSpPr>
          <p:nvPr>
            <p:ph type="dt" sz="half" idx="10"/>
          </p:nvPr>
        </p:nvSpPr>
        <p:spPr/>
        <p:txBody>
          <a:bodyPr/>
          <a:lstStyle/>
          <a:p>
            <a:fld id="{A7BEFF42-1FD8-4D2B-9E15-3FF892E800C9}" type="datetime1">
              <a:rPr lang="en-US" smtClean="0"/>
              <a:t>1/30/2021</a:t>
            </a:fld>
            <a:endParaRPr lang="en-US"/>
          </a:p>
        </p:txBody>
      </p:sp>
      <p:sp>
        <p:nvSpPr>
          <p:cNvPr id="5" name="Footer Placeholder 4">
            <a:extLst>
              <a:ext uri="{FF2B5EF4-FFF2-40B4-BE49-F238E27FC236}">
                <a16:creationId xmlns:a16="http://schemas.microsoft.com/office/drawing/2014/main" id="{9DB925A0-7B76-42E9-8FDF-90372DCEDB1A}"/>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762A0656-B8B6-4A6F-AB7F-1C045D432B4B}"/>
              </a:ext>
            </a:extLst>
          </p:cNvPr>
          <p:cNvSpPr>
            <a:spLocks noGrp="1"/>
          </p:cNvSpPr>
          <p:nvPr>
            <p:ph type="sldNum" sz="quarter" idx="12"/>
          </p:nvPr>
        </p:nvSpPr>
        <p:spPr/>
        <p:txBody>
          <a:bodyPr/>
          <a:lstStyle/>
          <a:p>
            <a:fld id="{DAD668B3-27DE-4A01-AC0B-B8E159C12DA4}" type="slidenum">
              <a:rPr lang="en-US" smtClean="0"/>
              <a:t>‹#›</a:t>
            </a:fld>
            <a:endParaRPr lang="en-US"/>
          </a:p>
        </p:txBody>
      </p:sp>
    </p:spTree>
    <p:extLst>
      <p:ext uri="{BB962C8B-B14F-4D97-AF65-F5344CB8AC3E}">
        <p14:creationId xmlns:p14="http://schemas.microsoft.com/office/powerpoint/2010/main" val="2257907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86E28-31AC-40F5-8312-D8C397C10A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149C2D-A5A8-4B61-B0E8-39E4546CAC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999329-F686-44BF-B6E9-C2BE09733866}"/>
              </a:ext>
            </a:extLst>
          </p:cNvPr>
          <p:cNvSpPr>
            <a:spLocks noGrp="1"/>
          </p:cNvSpPr>
          <p:nvPr>
            <p:ph type="dt" sz="half" idx="10"/>
          </p:nvPr>
        </p:nvSpPr>
        <p:spPr/>
        <p:txBody>
          <a:bodyPr/>
          <a:lstStyle/>
          <a:p>
            <a:fld id="{733BD35B-0AED-42DC-B5DF-9D5D39FE688C}" type="datetime1">
              <a:rPr lang="en-US" smtClean="0"/>
              <a:t>1/30/2021</a:t>
            </a:fld>
            <a:endParaRPr lang="en-US"/>
          </a:p>
        </p:txBody>
      </p:sp>
      <p:sp>
        <p:nvSpPr>
          <p:cNvPr id="5" name="Footer Placeholder 4">
            <a:extLst>
              <a:ext uri="{FF2B5EF4-FFF2-40B4-BE49-F238E27FC236}">
                <a16:creationId xmlns:a16="http://schemas.microsoft.com/office/drawing/2014/main" id="{D1D8CC75-F1DC-4009-A5CB-FC2AC42AEF8E}"/>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FBC3EBFB-3C18-4774-85AE-0A2EBEAC1B0A}"/>
              </a:ext>
            </a:extLst>
          </p:cNvPr>
          <p:cNvSpPr>
            <a:spLocks noGrp="1"/>
          </p:cNvSpPr>
          <p:nvPr>
            <p:ph type="sldNum" sz="quarter" idx="12"/>
          </p:nvPr>
        </p:nvSpPr>
        <p:spPr/>
        <p:txBody>
          <a:bodyPr/>
          <a:lstStyle/>
          <a:p>
            <a:fld id="{DAD668B3-27DE-4A01-AC0B-B8E159C12DA4}" type="slidenum">
              <a:rPr lang="en-US" smtClean="0"/>
              <a:t>‹#›</a:t>
            </a:fld>
            <a:endParaRPr lang="en-US"/>
          </a:p>
        </p:txBody>
      </p:sp>
      <p:sp>
        <p:nvSpPr>
          <p:cNvPr id="7" name="Rectangle 6">
            <a:extLst>
              <a:ext uri="{FF2B5EF4-FFF2-40B4-BE49-F238E27FC236}">
                <a16:creationId xmlns:a16="http://schemas.microsoft.com/office/drawing/2014/main" id="{7D01602C-6BAE-45CB-B10D-E634F2627B06}"/>
              </a:ext>
            </a:extLst>
          </p:cNvPr>
          <p:cNvSpPr/>
          <p:nvPr userDrawn="1"/>
        </p:nvSpPr>
        <p:spPr>
          <a:xfrm>
            <a:off x="838200" y="6356350"/>
            <a:ext cx="1498060" cy="389106"/>
          </a:xfrm>
          <a:prstGeom prst="rect">
            <a:avLst/>
          </a:prstGeom>
          <a:blipFill>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767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7E6F-386B-4442-9E2E-C1F1B3964C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73F86D-F29A-481C-9EC9-B70A32F103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8C7F00-39AD-4EA5-8350-039DB2AFB601}"/>
              </a:ext>
            </a:extLst>
          </p:cNvPr>
          <p:cNvSpPr>
            <a:spLocks noGrp="1"/>
          </p:cNvSpPr>
          <p:nvPr>
            <p:ph type="dt" sz="half" idx="10"/>
          </p:nvPr>
        </p:nvSpPr>
        <p:spPr/>
        <p:txBody>
          <a:bodyPr/>
          <a:lstStyle/>
          <a:p>
            <a:fld id="{01098079-CE75-4B90-9A67-787A8B87FC0A}" type="datetime1">
              <a:rPr lang="en-US" smtClean="0"/>
              <a:t>1/30/2021</a:t>
            </a:fld>
            <a:endParaRPr lang="en-US"/>
          </a:p>
        </p:txBody>
      </p:sp>
      <p:sp>
        <p:nvSpPr>
          <p:cNvPr id="5" name="Footer Placeholder 4">
            <a:extLst>
              <a:ext uri="{FF2B5EF4-FFF2-40B4-BE49-F238E27FC236}">
                <a16:creationId xmlns:a16="http://schemas.microsoft.com/office/drawing/2014/main" id="{2A946304-8204-4BCE-80FD-F2619CF025A1}"/>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33727F0A-9518-4820-B09A-DD99E325B49A}"/>
              </a:ext>
            </a:extLst>
          </p:cNvPr>
          <p:cNvSpPr>
            <a:spLocks noGrp="1"/>
          </p:cNvSpPr>
          <p:nvPr>
            <p:ph type="sldNum" sz="quarter" idx="12"/>
          </p:nvPr>
        </p:nvSpPr>
        <p:spPr/>
        <p:txBody>
          <a:bodyPr/>
          <a:lstStyle/>
          <a:p>
            <a:fld id="{DAD668B3-27DE-4A01-AC0B-B8E159C12DA4}" type="slidenum">
              <a:rPr lang="en-US" smtClean="0"/>
              <a:t>‹#›</a:t>
            </a:fld>
            <a:endParaRPr lang="en-US"/>
          </a:p>
        </p:txBody>
      </p:sp>
    </p:spTree>
    <p:extLst>
      <p:ext uri="{BB962C8B-B14F-4D97-AF65-F5344CB8AC3E}">
        <p14:creationId xmlns:p14="http://schemas.microsoft.com/office/powerpoint/2010/main" val="111991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79BF6-0E51-45C2-A861-F53BB50557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247017-1B6E-45AF-8B15-B69EA3FDC6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632612-A10F-4869-8B3A-2944EE8F9E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D3A058-FEFF-4173-A1DF-A45ED3F0BF5B}"/>
              </a:ext>
            </a:extLst>
          </p:cNvPr>
          <p:cNvSpPr>
            <a:spLocks noGrp="1"/>
          </p:cNvSpPr>
          <p:nvPr>
            <p:ph type="dt" sz="half" idx="10"/>
          </p:nvPr>
        </p:nvSpPr>
        <p:spPr/>
        <p:txBody>
          <a:bodyPr/>
          <a:lstStyle/>
          <a:p>
            <a:fld id="{897B08E9-6830-4393-BD2C-76FCCEF0B14A}" type="datetime1">
              <a:rPr lang="en-US" smtClean="0"/>
              <a:t>1/30/2021</a:t>
            </a:fld>
            <a:endParaRPr lang="en-US"/>
          </a:p>
        </p:txBody>
      </p:sp>
      <p:sp>
        <p:nvSpPr>
          <p:cNvPr id="6" name="Footer Placeholder 5">
            <a:extLst>
              <a:ext uri="{FF2B5EF4-FFF2-40B4-BE49-F238E27FC236}">
                <a16:creationId xmlns:a16="http://schemas.microsoft.com/office/drawing/2014/main" id="{D47C7405-5BBD-46A7-B1E2-24FE29177FFC}"/>
              </a:ext>
            </a:extLst>
          </p:cNvPr>
          <p:cNvSpPr>
            <a:spLocks noGrp="1"/>
          </p:cNvSpPr>
          <p:nvPr>
            <p:ph type="ftr" sz="quarter" idx="11"/>
          </p:nvPr>
        </p:nvSpPr>
        <p:spPr/>
        <p:txBody>
          <a:bodyPr/>
          <a:lstStyle/>
          <a:p>
            <a:r>
              <a:rPr lang="en-US"/>
              <a:t>www.gophersport.com          www.canadago4sportcom</a:t>
            </a:r>
          </a:p>
        </p:txBody>
      </p:sp>
      <p:sp>
        <p:nvSpPr>
          <p:cNvPr id="7" name="Slide Number Placeholder 6">
            <a:extLst>
              <a:ext uri="{FF2B5EF4-FFF2-40B4-BE49-F238E27FC236}">
                <a16:creationId xmlns:a16="http://schemas.microsoft.com/office/drawing/2014/main" id="{26DAEAC3-4506-4610-A06E-3239C15C2E76}"/>
              </a:ext>
            </a:extLst>
          </p:cNvPr>
          <p:cNvSpPr>
            <a:spLocks noGrp="1"/>
          </p:cNvSpPr>
          <p:nvPr>
            <p:ph type="sldNum" sz="quarter" idx="12"/>
          </p:nvPr>
        </p:nvSpPr>
        <p:spPr/>
        <p:txBody>
          <a:bodyPr/>
          <a:lstStyle/>
          <a:p>
            <a:fld id="{DAD668B3-27DE-4A01-AC0B-B8E159C12DA4}" type="slidenum">
              <a:rPr lang="en-US" smtClean="0"/>
              <a:t>‹#›</a:t>
            </a:fld>
            <a:endParaRPr lang="en-US"/>
          </a:p>
        </p:txBody>
      </p:sp>
    </p:spTree>
    <p:extLst>
      <p:ext uri="{BB962C8B-B14F-4D97-AF65-F5344CB8AC3E}">
        <p14:creationId xmlns:p14="http://schemas.microsoft.com/office/powerpoint/2010/main" val="3773995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950C5-D779-475D-80DB-84D2E8B1A7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35C160-F2D7-492F-AF30-B8FE4A58E4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A2D34F-D318-4FCD-ACF5-8122935A4C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E90B09-1C46-466A-8C67-A7EAC19306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62E33E-B812-4302-9ED3-736A08D837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0DC96D-5274-4B0A-BC12-3A1EB61EFF08}"/>
              </a:ext>
            </a:extLst>
          </p:cNvPr>
          <p:cNvSpPr>
            <a:spLocks noGrp="1"/>
          </p:cNvSpPr>
          <p:nvPr>
            <p:ph type="dt" sz="half" idx="10"/>
          </p:nvPr>
        </p:nvSpPr>
        <p:spPr/>
        <p:txBody>
          <a:bodyPr/>
          <a:lstStyle/>
          <a:p>
            <a:fld id="{9554E578-15C7-4E38-A7CB-FEC289A998C1}" type="datetime1">
              <a:rPr lang="en-US" smtClean="0"/>
              <a:t>1/30/2021</a:t>
            </a:fld>
            <a:endParaRPr lang="en-US"/>
          </a:p>
        </p:txBody>
      </p:sp>
      <p:sp>
        <p:nvSpPr>
          <p:cNvPr id="8" name="Footer Placeholder 7">
            <a:extLst>
              <a:ext uri="{FF2B5EF4-FFF2-40B4-BE49-F238E27FC236}">
                <a16:creationId xmlns:a16="http://schemas.microsoft.com/office/drawing/2014/main" id="{ACCAF559-5239-48D0-8929-1F0E33A2C75A}"/>
              </a:ext>
            </a:extLst>
          </p:cNvPr>
          <p:cNvSpPr>
            <a:spLocks noGrp="1"/>
          </p:cNvSpPr>
          <p:nvPr>
            <p:ph type="ftr" sz="quarter" idx="11"/>
          </p:nvPr>
        </p:nvSpPr>
        <p:spPr/>
        <p:txBody>
          <a:bodyPr/>
          <a:lstStyle/>
          <a:p>
            <a:r>
              <a:rPr lang="en-US"/>
              <a:t>www.gophersport.com          www.canadago4sportcom</a:t>
            </a:r>
          </a:p>
        </p:txBody>
      </p:sp>
      <p:sp>
        <p:nvSpPr>
          <p:cNvPr id="9" name="Slide Number Placeholder 8">
            <a:extLst>
              <a:ext uri="{FF2B5EF4-FFF2-40B4-BE49-F238E27FC236}">
                <a16:creationId xmlns:a16="http://schemas.microsoft.com/office/drawing/2014/main" id="{29E811C6-9FC7-4865-A4C5-7FDAB0E2963E}"/>
              </a:ext>
            </a:extLst>
          </p:cNvPr>
          <p:cNvSpPr>
            <a:spLocks noGrp="1"/>
          </p:cNvSpPr>
          <p:nvPr>
            <p:ph type="sldNum" sz="quarter" idx="12"/>
          </p:nvPr>
        </p:nvSpPr>
        <p:spPr/>
        <p:txBody>
          <a:bodyPr/>
          <a:lstStyle/>
          <a:p>
            <a:fld id="{DAD668B3-27DE-4A01-AC0B-B8E159C12DA4}" type="slidenum">
              <a:rPr lang="en-US" smtClean="0"/>
              <a:t>‹#›</a:t>
            </a:fld>
            <a:endParaRPr lang="en-US"/>
          </a:p>
        </p:txBody>
      </p:sp>
    </p:spTree>
    <p:extLst>
      <p:ext uri="{BB962C8B-B14F-4D97-AF65-F5344CB8AC3E}">
        <p14:creationId xmlns:p14="http://schemas.microsoft.com/office/powerpoint/2010/main" val="238296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C43C1-79A2-4D3C-A328-EE2CF7DEB3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A13248-C977-455D-BA55-B49C5DAE2836}"/>
              </a:ext>
            </a:extLst>
          </p:cNvPr>
          <p:cNvSpPr>
            <a:spLocks noGrp="1"/>
          </p:cNvSpPr>
          <p:nvPr>
            <p:ph type="dt" sz="half" idx="10"/>
          </p:nvPr>
        </p:nvSpPr>
        <p:spPr/>
        <p:txBody>
          <a:bodyPr/>
          <a:lstStyle/>
          <a:p>
            <a:fld id="{9FBD195E-6154-4CE9-9902-E3F5CCFC7372}" type="datetime1">
              <a:rPr lang="en-US" smtClean="0"/>
              <a:t>1/30/2021</a:t>
            </a:fld>
            <a:endParaRPr lang="en-US"/>
          </a:p>
        </p:txBody>
      </p:sp>
      <p:sp>
        <p:nvSpPr>
          <p:cNvPr id="4" name="Footer Placeholder 3">
            <a:extLst>
              <a:ext uri="{FF2B5EF4-FFF2-40B4-BE49-F238E27FC236}">
                <a16:creationId xmlns:a16="http://schemas.microsoft.com/office/drawing/2014/main" id="{5D46F581-D969-4682-BC0E-C42A8A74E7D8}"/>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A85CC028-C15C-440B-870E-2E87C098C11F}"/>
              </a:ext>
            </a:extLst>
          </p:cNvPr>
          <p:cNvSpPr>
            <a:spLocks noGrp="1"/>
          </p:cNvSpPr>
          <p:nvPr>
            <p:ph type="sldNum" sz="quarter" idx="12"/>
          </p:nvPr>
        </p:nvSpPr>
        <p:spPr/>
        <p:txBody>
          <a:bodyPr/>
          <a:lstStyle/>
          <a:p>
            <a:fld id="{DAD668B3-27DE-4A01-AC0B-B8E159C12DA4}" type="slidenum">
              <a:rPr lang="en-US" smtClean="0"/>
              <a:t>‹#›</a:t>
            </a:fld>
            <a:endParaRPr lang="en-US"/>
          </a:p>
        </p:txBody>
      </p:sp>
    </p:spTree>
    <p:extLst>
      <p:ext uri="{BB962C8B-B14F-4D97-AF65-F5344CB8AC3E}">
        <p14:creationId xmlns:p14="http://schemas.microsoft.com/office/powerpoint/2010/main" val="1161690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D79A6D-E44C-4AA4-80BC-4CDD9D23818D}"/>
              </a:ext>
            </a:extLst>
          </p:cNvPr>
          <p:cNvSpPr>
            <a:spLocks noGrp="1"/>
          </p:cNvSpPr>
          <p:nvPr>
            <p:ph type="dt" sz="half" idx="10"/>
          </p:nvPr>
        </p:nvSpPr>
        <p:spPr/>
        <p:txBody>
          <a:bodyPr/>
          <a:lstStyle/>
          <a:p>
            <a:fld id="{14E600BA-90BE-4BE9-8D51-F2BE64815198}" type="datetime1">
              <a:rPr lang="en-US" smtClean="0"/>
              <a:t>1/30/2021</a:t>
            </a:fld>
            <a:endParaRPr lang="en-US"/>
          </a:p>
        </p:txBody>
      </p:sp>
      <p:sp>
        <p:nvSpPr>
          <p:cNvPr id="3" name="Footer Placeholder 2">
            <a:extLst>
              <a:ext uri="{FF2B5EF4-FFF2-40B4-BE49-F238E27FC236}">
                <a16:creationId xmlns:a16="http://schemas.microsoft.com/office/drawing/2014/main" id="{AFBA8ED0-1AEB-4320-AA23-6516F4519BBA}"/>
              </a:ext>
            </a:extLst>
          </p:cNvPr>
          <p:cNvSpPr>
            <a:spLocks noGrp="1"/>
          </p:cNvSpPr>
          <p:nvPr>
            <p:ph type="ftr" sz="quarter" idx="11"/>
          </p:nvPr>
        </p:nvSpPr>
        <p:spPr/>
        <p:txBody>
          <a:bodyPr/>
          <a:lstStyle/>
          <a:p>
            <a:r>
              <a:rPr lang="en-US"/>
              <a:t>www.gophersport.com          www.canadago4sportcom</a:t>
            </a:r>
          </a:p>
        </p:txBody>
      </p:sp>
      <p:sp>
        <p:nvSpPr>
          <p:cNvPr id="4" name="Slide Number Placeholder 3">
            <a:extLst>
              <a:ext uri="{FF2B5EF4-FFF2-40B4-BE49-F238E27FC236}">
                <a16:creationId xmlns:a16="http://schemas.microsoft.com/office/drawing/2014/main" id="{A5A9830E-90D4-4D82-AC47-C48F50974CB3}"/>
              </a:ext>
            </a:extLst>
          </p:cNvPr>
          <p:cNvSpPr>
            <a:spLocks noGrp="1"/>
          </p:cNvSpPr>
          <p:nvPr>
            <p:ph type="sldNum" sz="quarter" idx="12"/>
          </p:nvPr>
        </p:nvSpPr>
        <p:spPr/>
        <p:txBody>
          <a:bodyPr/>
          <a:lstStyle/>
          <a:p>
            <a:fld id="{DAD668B3-27DE-4A01-AC0B-B8E159C12DA4}" type="slidenum">
              <a:rPr lang="en-US" smtClean="0"/>
              <a:t>‹#›</a:t>
            </a:fld>
            <a:endParaRPr lang="en-US"/>
          </a:p>
        </p:txBody>
      </p:sp>
    </p:spTree>
    <p:extLst>
      <p:ext uri="{BB962C8B-B14F-4D97-AF65-F5344CB8AC3E}">
        <p14:creationId xmlns:p14="http://schemas.microsoft.com/office/powerpoint/2010/main" val="2727805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50C33-013A-41AE-B673-D23AE67E7B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FDB72E-DF5B-43EF-8901-5CDB9D1CB2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F61CB1-A862-4849-A795-26A7ACF63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00D57E-2149-4E7E-8183-E1FD69E45C13}"/>
              </a:ext>
            </a:extLst>
          </p:cNvPr>
          <p:cNvSpPr>
            <a:spLocks noGrp="1"/>
          </p:cNvSpPr>
          <p:nvPr>
            <p:ph type="dt" sz="half" idx="10"/>
          </p:nvPr>
        </p:nvSpPr>
        <p:spPr/>
        <p:txBody>
          <a:bodyPr/>
          <a:lstStyle/>
          <a:p>
            <a:fld id="{2555240C-CC91-4DA8-A335-D3B08434BFCC}" type="datetime1">
              <a:rPr lang="en-US" smtClean="0"/>
              <a:t>1/30/2021</a:t>
            </a:fld>
            <a:endParaRPr lang="en-US"/>
          </a:p>
        </p:txBody>
      </p:sp>
      <p:sp>
        <p:nvSpPr>
          <p:cNvPr id="6" name="Footer Placeholder 5">
            <a:extLst>
              <a:ext uri="{FF2B5EF4-FFF2-40B4-BE49-F238E27FC236}">
                <a16:creationId xmlns:a16="http://schemas.microsoft.com/office/drawing/2014/main" id="{05A9C13D-DE63-4731-9CF6-E7DD86066868}"/>
              </a:ext>
            </a:extLst>
          </p:cNvPr>
          <p:cNvSpPr>
            <a:spLocks noGrp="1"/>
          </p:cNvSpPr>
          <p:nvPr>
            <p:ph type="ftr" sz="quarter" idx="11"/>
          </p:nvPr>
        </p:nvSpPr>
        <p:spPr/>
        <p:txBody>
          <a:bodyPr/>
          <a:lstStyle/>
          <a:p>
            <a:r>
              <a:rPr lang="en-US"/>
              <a:t>www.gophersport.com          www.canadago4sportcom</a:t>
            </a:r>
          </a:p>
        </p:txBody>
      </p:sp>
      <p:sp>
        <p:nvSpPr>
          <p:cNvPr id="7" name="Slide Number Placeholder 6">
            <a:extLst>
              <a:ext uri="{FF2B5EF4-FFF2-40B4-BE49-F238E27FC236}">
                <a16:creationId xmlns:a16="http://schemas.microsoft.com/office/drawing/2014/main" id="{0BC86E91-1E42-4682-9646-E11689D5F700}"/>
              </a:ext>
            </a:extLst>
          </p:cNvPr>
          <p:cNvSpPr>
            <a:spLocks noGrp="1"/>
          </p:cNvSpPr>
          <p:nvPr>
            <p:ph type="sldNum" sz="quarter" idx="12"/>
          </p:nvPr>
        </p:nvSpPr>
        <p:spPr/>
        <p:txBody>
          <a:bodyPr/>
          <a:lstStyle/>
          <a:p>
            <a:fld id="{DAD668B3-27DE-4A01-AC0B-B8E159C12DA4}" type="slidenum">
              <a:rPr lang="en-US" smtClean="0"/>
              <a:t>‹#›</a:t>
            </a:fld>
            <a:endParaRPr lang="en-US"/>
          </a:p>
        </p:txBody>
      </p:sp>
    </p:spTree>
    <p:extLst>
      <p:ext uri="{BB962C8B-B14F-4D97-AF65-F5344CB8AC3E}">
        <p14:creationId xmlns:p14="http://schemas.microsoft.com/office/powerpoint/2010/main" val="492601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6489B-E44C-409A-AF24-65BAAF8CE2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DD5258-6444-4716-8154-0BEC4AC281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67259-0C18-4284-8F0C-23C32BF992E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3A8ABA0-D1F6-4AA4-9A83-203E832268D1}"/>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0FEFB17D-0E01-4784-98A7-76373E3E9648}"/>
              </a:ext>
            </a:extLst>
          </p:cNvPr>
          <p:cNvSpPr>
            <a:spLocks noGrp="1"/>
          </p:cNvSpPr>
          <p:nvPr>
            <p:ph type="sldNum" sz="quarter" idx="12"/>
          </p:nvPr>
        </p:nvSpPr>
        <p:spPr/>
        <p:txBody>
          <a:bodyPr/>
          <a:lstStyle/>
          <a:p>
            <a:fld id="{ADE010BB-8A0A-44C6-A34B-43819450A25B}" type="slidenum">
              <a:rPr lang="en-US" smtClean="0"/>
              <a:t>‹#›</a:t>
            </a:fld>
            <a:endParaRPr lang="en-US"/>
          </a:p>
        </p:txBody>
      </p:sp>
      <p:pic>
        <p:nvPicPr>
          <p:cNvPr id="9" name="Picture 8">
            <a:extLst>
              <a:ext uri="{FF2B5EF4-FFF2-40B4-BE49-F238E27FC236}">
                <a16:creationId xmlns:a16="http://schemas.microsoft.com/office/drawing/2014/main" id="{42812720-E155-4EA5-AC43-B4C70BCA98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0807" y="6356350"/>
            <a:ext cx="1746129" cy="365125"/>
          </a:xfrm>
          <a:prstGeom prst="rect">
            <a:avLst/>
          </a:prstGeom>
        </p:spPr>
      </p:pic>
    </p:spTree>
    <p:extLst>
      <p:ext uri="{BB962C8B-B14F-4D97-AF65-F5344CB8AC3E}">
        <p14:creationId xmlns:p14="http://schemas.microsoft.com/office/powerpoint/2010/main" val="409681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DC31F-42EC-4E6D-B41D-28E605009F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A3D9F5-11AE-4431-9D8B-F2D17A2ABC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36AA10-7B21-4D46-843B-2E09FD0DEB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C0A2D5-5935-4A56-9472-157F172B7420}"/>
              </a:ext>
            </a:extLst>
          </p:cNvPr>
          <p:cNvSpPr>
            <a:spLocks noGrp="1"/>
          </p:cNvSpPr>
          <p:nvPr>
            <p:ph type="dt" sz="half" idx="10"/>
          </p:nvPr>
        </p:nvSpPr>
        <p:spPr/>
        <p:txBody>
          <a:bodyPr/>
          <a:lstStyle/>
          <a:p>
            <a:fld id="{082B9ACA-5D6B-4095-94D4-26EF5DDC8D61}" type="datetime1">
              <a:rPr lang="en-US" smtClean="0"/>
              <a:t>1/30/2021</a:t>
            </a:fld>
            <a:endParaRPr lang="en-US"/>
          </a:p>
        </p:txBody>
      </p:sp>
      <p:sp>
        <p:nvSpPr>
          <p:cNvPr id="6" name="Footer Placeholder 5">
            <a:extLst>
              <a:ext uri="{FF2B5EF4-FFF2-40B4-BE49-F238E27FC236}">
                <a16:creationId xmlns:a16="http://schemas.microsoft.com/office/drawing/2014/main" id="{65969D17-7832-4593-BC17-13E0B0235A2A}"/>
              </a:ext>
            </a:extLst>
          </p:cNvPr>
          <p:cNvSpPr>
            <a:spLocks noGrp="1"/>
          </p:cNvSpPr>
          <p:nvPr>
            <p:ph type="ftr" sz="quarter" idx="11"/>
          </p:nvPr>
        </p:nvSpPr>
        <p:spPr/>
        <p:txBody>
          <a:bodyPr/>
          <a:lstStyle/>
          <a:p>
            <a:r>
              <a:rPr lang="en-US"/>
              <a:t>www.gophersport.com          www.canadago4sportcom</a:t>
            </a:r>
          </a:p>
        </p:txBody>
      </p:sp>
      <p:sp>
        <p:nvSpPr>
          <p:cNvPr id="7" name="Slide Number Placeholder 6">
            <a:extLst>
              <a:ext uri="{FF2B5EF4-FFF2-40B4-BE49-F238E27FC236}">
                <a16:creationId xmlns:a16="http://schemas.microsoft.com/office/drawing/2014/main" id="{423B6697-47BF-440C-9F62-6CD4D132A3B8}"/>
              </a:ext>
            </a:extLst>
          </p:cNvPr>
          <p:cNvSpPr>
            <a:spLocks noGrp="1"/>
          </p:cNvSpPr>
          <p:nvPr>
            <p:ph type="sldNum" sz="quarter" idx="12"/>
          </p:nvPr>
        </p:nvSpPr>
        <p:spPr/>
        <p:txBody>
          <a:bodyPr/>
          <a:lstStyle/>
          <a:p>
            <a:fld id="{DAD668B3-27DE-4A01-AC0B-B8E159C12DA4}" type="slidenum">
              <a:rPr lang="en-US" smtClean="0"/>
              <a:t>‹#›</a:t>
            </a:fld>
            <a:endParaRPr lang="en-US"/>
          </a:p>
        </p:txBody>
      </p:sp>
    </p:spTree>
    <p:extLst>
      <p:ext uri="{BB962C8B-B14F-4D97-AF65-F5344CB8AC3E}">
        <p14:creationId xmlns:p14="http://schemas.microsoft.com/office/powerpoint/2010/main" val="3477586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6C0F8-9305-4BF4-A8A1-B2089AAC0D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B3BD22-8650-4B85-B50F-D314CAC9B3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0E62B-8208-4B22-9319-4191E002DFE7}"/>
              </a:ext>
            </a:extLst>
          </p:cNvPr>
          <p:cNvSpPr>
            <a:spLocks noGrp="1"/>
          </p:cNvSpPr>
          <p:nvPr>
            <p:ph type="dt" sz="half" idx="10"/>
          </p:nvPr>
        </p:nvSpPr>
        <p:spPr/>
        <p:txBody>
          <a:bodyPr/>
          <a:lstStyle/>
          <a:p>
            <a:fld id="{82B4B2CF-4801-402B-985E-17D0C45E35BD}" type="datetime1">
              <a:rPr lang="en-US" smtClean="0"/>
              <a:t>1/30/2021</a:t>
            </a:fld>
            <a:endParaRPr lang="en-US"/>
          </a:p>
        </p:txBody>
      </p:sp>
      <p:sp>
        <p:nvSpPr>
          <p:cNvPr id="5" name="Footer Placeholder 4">
            <a:extLst>
              <a:ext uri="{FF2B5EF4-FFF2-40B4-BE49-F238E27FC236}">
                <a16:creationId xmlns:a16="http://schemas.microsoft.com/office/drawing/2014/main" id="{84FAABCD-A917-4325-9408-0F1FC890D64F}"/>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6F576925-4D73-4E27-8B3F-AEFB95645540}"/>
              </a:ext>
            </a:extLst>
          </p:cNvPr>
          <p:cNvSpPr>
            <a:spLocks noGrp="1"/>
          </p:cNvSpPr>
          <p:nvPr>
            <p:ph type="sldNum" sz="quarter" idx="12"/>
          </p:nvPr>
        </p:nvSpPr>
        <p:spPr/>
        <p:txBody>
          <a:bodyPr/>
          <a:lstStyle/>
          <a:p>
            <a:fld id="{DAD668B3-27DE-4A01-AC0B-B8E159C12DA4}" type="slidenum">
              <a:rPr lang="en-US" smtClean="0"/>
              <a:t>‹#›</a:t>
            </a:fld>
            <a:endParaRPr lang="en-US"/>
          </a:p>
        </p:txBody>
      </p:sp>
    </p:spTree>
    <p:extLst>
      <p:ext uri="{BB962C8B-B14F-4D97-AF65-F5344CB8AC3E}">
        <p14:creationId xmlns:p14="http://schemas.microsoft.com/office/powerpoint/2010/main" val="121967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796018-2AFF-45E9-99BB-479A46721C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8BE0D8-2425-43DC-88E2-793C40CB02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2A587E-C560-4ED4-A60B-86F57E2A30B3}"/>
              </a:ext>
            </a:extLst>
          </p:cNvPr>
          <p:cNvSpPr>
            <a:spLocks noGrp="1"/>
          </p:cNvSpPr>
          <p:nvPr>
            <p:ph type="dt" sz="half" idx="10"/>
          </p:nvPr>
        </p:nvSpPr>
        <p:spPr/>
        <p:txBody>
          <a:bodyPr/>
          <a:lstStyle/>
          <a:p>
            <a:fld id="{2E9D8C45-069D-4F85-951D-A8A6B807FDC3}" type="datetime1">
              <a:rPr lang="en-US" smtClean="0"/>
              <a:t>1/30/2021</a:t>
            </a:fld>
            <a:endParaRPr lang="en-US"/>
          </a:p>
        </p:txBody>
      </p:sp>
      <p:sp>
        <p:nvSpPr>
          <p:cNvPr id="5" name="Footer Placeholder 4">
            <a:extLst>
              <a:ext uri="{FF2B5EF4-FFF2-40B4-BE49-F238E27FC236}">
                <a16:creationId xmlns:a16="http://schemas.microsoft.com/office/drawing/2014/main" id="{D6C548D5-2D9B-4E61-8FD6-3F2856325294}"/>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D1715825-8200-41D6-811B-39AEB2C4E203}"/>
              </a:ext>
            </a:extLst>
          </p:cNvPr>
          <p:cNvSpPr>
            <a:spLocks noGrp="1"/>
          </p:cNvSpPr>
          <p:nvPr>
            <p:ph type="sldNum" sz="quarter" idx="12"/>
          </p:nvPr>
        </p:nvSpPr>
        <p:spPr/>
        <p:txBody>
          <a:bodyPr/>
          <a:lstStyle/>
          <a:p>
            <a:fld id="{DAD668B3-27DE-4A01-AC0B-B8E159C12DA4}" type="slidenum">
              <a:rPr lang="en-US" smtClean="0"/>
              <a:t>‹#›</a:t>
            </a:fld>
            <a:endParaRPr lang="en-US"/>
          </a:p>
        </p:txBody>
      </p:sp>
    </p:spTree>
    <p:extLst>
      <p:ext uri="{BB962C8B-B14F-4D97-AF65-F5344CB8AC3E}">
        <p14:creationId xmlns:p14="http://schemas.microsoft.com/office/powerpoint/2010/main" val="2173795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EEC9B-AFD5-413F-A62C-48E58F19DE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D200FF-C25A-43B9-9664-476A5409AD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2EF31F-5B79-4BF3-BF28-C27C79A7B00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38B0190-C308-4631-824E-2655434835B1}"/>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3A638406-59D6-4E98-8A02-0EEE0745455B}"/>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3102370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01E69-D7C1-43EC-8F7F-F787318258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B8AD56-FEAE-4938-8A0B-C0191D7618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BA1CE3-14E7-462A-8585-B7ABE0AC46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BFCF95-070E-441F-95D0-E4F0379C8E4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87F89BC-F9D2-4E7A-899D-7D46644D88FC}"/>
              </a:ext>
            </a:extLst>
          </p:cNvPr>
          <p:cNvSpPr>
            <a:spLocks noGrp="1"/>
          </p:cNvSpPr>
          <p:nvPr>
            <p:ph type="ftr" sz="quarter" idx="11"/>
          </p:nvPr>
        </p:nvSpPr>
        <p:spPr/>
        <p:txBody>
          <a:bodyPr/>
          <a:lstStyle/>
          <a:p>
            <a:r>
              <a:rPr lang="en-US"/>
              <a:t>www.gophersport.com    www.canadago4sport.com</a:t>
            </a:r>
          </a:p>
        </p:txBody>
      </p:sp>
      <p:sp>
        <p:nvSpPr>
          <p:cNvPr id="7" name="Slide Number Placeholder 6">
            <a:extLst>
              <a:ext uri="{FF2B5EF4-FFF2-40B4-BE49-F238E27FC236}">
                <a16:creationId xmlns:a16="http://schemas.microsoft.com/office/drawing/2014/main" id="{59002D25-81FD-4A4F-927C-CD1EA174A243}"/>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161789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2298-AACF-431B-98D8-5D8E05AAA2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55213C-36CF-47B1-8DEF-1FB4AFEB8D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7CF194-75A6-4128-B9CB-66E8D502B9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149D31-44AF-4972-818A-635348476F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A3AF6A-1D78-4E11-B85D-EE5CC74015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596812-B73D-48D4-A58F-DF5F944205F0}"/>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266A2C18-3CDA-4A33-AA92-C74EAECCE8E8}"/>
              </a:ext>
            </a:extLst>
          </p:cNvPr>
          <p:cNvSpPr>
            <a:spLocks noGrp="1"/>
          </p:cNvSpPr>
          <p:nvPr>
            <p:ph type="ftr" sz="quarter" idx="11"/>
          </p:nvPr>
        </p:nvSpPr>
        <p:spPr/>
        <p:txBody>
          <a:bodyPr/>
          <a:lstStyle/>
          <a:p>
            <a:r>
              <a:rPr lang="en-US"/>
              <a:t>www.gophersport.com    www.canadago4sport.com</a:t>
            </a:r>
          </a:p>
        </p:txBody>
      </p:sp>
      <p:sp>
        <p:nvSpPr>
          <p:cNvPr id="9" name="Slide Number Placeholder 8">
            <a:extLst>
              <a:ext uri="{FF2B5EF4-FFF2-40B4-BE49-F238E27FC236}">
                <a16:creationId xmlns:a16="http://schemas.microsoft.com/office/drawing/2014/main" id="{AF268392-AD84-448D-B60D-201572EAF309}"/>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2730206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57E4-C3F3-4D27-9AFC-DDD63A4492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AE8405-4D24-4760-B6E2-6E905D2D953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0A4DC16-8C64-46D4-8872-FFFAB62FF0D2}"/>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44AEFBE-C8FA-4D78-84B6-01BF0BE8757D}"/>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717742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9E32A-FE58-445B-8B40-B1B68C959A4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86680F4-7072-4A7E-9EF4-F30E7CF28228}"/>
              </a:ext>
            </a:extLst>
          </p:cNvPr>
          <p:cNvSpPr>
            <a:spLocks noGrp="1"/>
          </p:cNvSpPr>
          <p:nvPr>
            <p:ph type="ftr" sz="quarter" idx="11"/>
          </p:nvPr>
        </p:nvSpPr>
        <p:spPr/>
        <p:txBody>
          <a:bodyPr/>
          <a:lstStyle/>
          <a:p>
            <a:r>
              <a:rPr lang="en-US"/>
              <a:t>www.gophersport.com    www.canadago4sport.com</a:t>
            </a:r>
          </a:p>
        </p:txBody>
      </p:sp>
      <p:sp>
        <p:nvSpPr>
          <p:cNvPr id="4" name="Slide Number Placeholder 3">
            <a:extLst>
              <a:ext uri="{FF2B5EF4-FFF2-40B4-BE49-F238E27FC236}">
                <a16:creationId xmlns:a16="http://schemas.microsoft.com/office/drawing/2014/main" id="{D4AEC60E-FEC7-46A6-BCC9-9394F77646ED}"/>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431539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16C3B-2422-4EE4-BC05-32F759602E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C016BD-B71B-46DD-8125-006FC4BE1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285B15-443E-4D70-BC90-F5D6E24D0B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EFD5F7-FCED-4238-B547-14E9696A7CE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C5846D-0981-404F-91C3-52A59A0B655E}"/>
              </a:ext>
            </a:extLst>
          </p:cNvPr>
          <p:cNvSpPr>
            <a:spLocks noGrp="1"/>
          </p:cNvSpPr>
          <p:nvPr>
            <p:ph type="ftr" sz="quarter" idx="11"/>
          </p:nvPr>
        </p:nvSpPr>
        <p:spPr/>
        <p:txBody>
          <a:bodyPr/>
          <a:lstStyle/>
          <a:p>
            <a:r>
              <a:rPr lang="en-US"/>
              <a:t>www.gophersport.com    www.canadago4sport.com</a:t>
            </a:r>
          </a:p>
        </p:txBody>
      </p:sp>
      <p:sp>
        <p:nvSpPr>
          <p:cNvPr id="7" name="Slide Number Placeholder 6">
            <a:extLst>
              <a:ext uri="{FF2B5EF4-FFF2-40B4-BE49-F238E27FC236}">
                <a16:creationId xmlns:a16="http://schemas.microsoft.com/office/drawing/2014/main" id="{E5D3BA87-2D66-4D5A-BC5C-1011EDF845D4}"/>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2222346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C20FA-BBA9-47DC-8BF1-44B6CD4DD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7FDB59-D9BC-4F5F-BDE5-AB5BE6743E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87BE1E-E98E-4BC7-B7A2-EA8AC6DE5B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500133-8247-4315-BCCA-DB496029383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EC2D2B7-9F50-4BE2-A334-726FDFDA030E}"/>
              </a:ext>
            </a:extLst>
          </p:cNvPr>
          <p:cNvSpPr>
            <a:spLocks noGrp="1"/>
          </p:cNvSpPr>
          <p:nvPr>
            <p:ph type="ftr" sz="quarter" idx="11"/>
          </p:nvPr>
        </p:nvSpPr>
        <p:spPr/>
        <p:txBody>
          <a:bodyPr/>
          <a:lstStyle/>
          <a:p>
            <a:r>
              <a:rPr lang="en-US"/>
              <a:t>www.gophersport.com    www.canadago4sport.com</a:t>
            </a:r>
          </a:p>
        </p:txBody>
      </p:sp>
      <p:sp>
        <p:nvSpPr>
          <p:cNvPr id="7" name="Slide Number Placeholder 6">
            <a:extLst>
              <a:ext uri="{FF2B5EF4-FFF2-40B4-BE49-F238E27FC236}">
                <a16:creationId xmlns:a16="http://schemas.microsoft.com/office/drawing/2014/main" id="{F3B22DDE-22AA-4D9E-B13D-DA4BCAF1CADD}"/>
              </a:ext>
            </a:extLst>
          </p:cNvPr>
          <p:cNvSpPr>
            <a:spLocks noGrp="1"/>
          </p:cNvSpPr>
          <p:nvPr>
            <p:ph type="sldNum" sz="quarter" idx="12"/>
          </p:nvPr>
        </p:nvSpPr>
        <p:spPr/>
        <p:txBody>
          <a:bodyPr/>
          <a:lstStyle/>
          <a:p>
            <a:fld id="{ADE010BB-8A0A-44C6-A34B-43819450A25B}" type="slidenum">
              <a:rPr lang="en-US" smtClean="0"/>
              <a:t>‹#›</a:t>
            </a:fld>
            <a:endParaRPr lang="en-US"/>
          </a:p>
        </p:txBody>
      </p:sp>
    </p:spTree>
    <p:extLst>
      <p:ext uri="{BB962C8B-B14F-4D97-AF65-F5344CB8AC3E}">
        <p14:creationId xmlns:p14="http://schemas.microsoft.com/office/powerpoint/2010/main" val="316962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23A611-CBE5-4198-B1E1-A872DF7480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1A7F64-F231-4761-9987-5CE3E7D3E7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C60F19-ACD0-4CF1-B2E6-6179CE00F9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B84D5FB-4B15-480B-AEDB-7DED05EBF8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www.gophersport.com    www.canadago4sport.com</a:t>
            </a:r>
          </a:p>
        </p:txBody>
      </p:sp>
      <p:sp>
        <p:nvSpPr>
          <p:cNvPr id="6" name="Slide Number Placeholder 5">
            <a:extLst>
              <a:ext uri="{FF2B5EF4-FFF2-40B4-BE49-F238E27FC236}">
                <a16:creationId xmlns:a16="http://schemas.microsoft.com/office/drawing/2014/main" id="{C324E9F6-D8A7-4D21-AAAC-2FBF0C41C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E010BB-8A0A-44C6-A34B-43819450A25B}" type="slidenum">
              <a:rPr lang="en-US" smtClean="0"/>
              <a:t>‹#›</a:t>
            </a:fld>
            <a:endParaRPr lang="en-US"/>
          </a:p>
        </p:txBody>
      </p:sp>
    </p:spTree>
    <p:extLst>
      <p:ext uri="{BB962C8B-B14F-4D97-AF65-F5344CB8AC3E}">
        <p14:creationId xmlns:p14="http://schemas.microsoft.com/office/powerpoint/2010/main" val="3123026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4BCFAB-8D87-44C4-99E1-0DDB101CF5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F267D0-3061-49F0-AB3B-DDAEF7B8AC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DDC5D-D176-489C-A798-02A9A1868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547171-DDA3-48A2-A361-EF8478745129}" type="datetime1">
              <a:rPr lang="en-US" smtClean="0"/>
              <a:t>1/30/2021</a:t>
            </a:fld>
            <a:endParaRPr lang="en-US"/>
          </a:p>
        </p:txBody>
      </p:sp>
      <p:sp>
        <p:nvSpPr>
          <p:cNvPr id="5" name="Footer Placeholder 4">
            <a:extLst>
              <a:ext uri="{FF2B5EF4-FFF2-40B4-BE49-F238E27FC236}">
                <a16:creationId xmlns:a16="http://schemas.microsoft.com/office/drawing/2014/main" id="{05430DF8-EAA8-4570-9347-E1F08C82F3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www.gophersport.com          www.canadago4sportcom</a:t>
            </a:r>
          </a:p>
        </p:txBody>
      </p:sp>
      <p:sp>
        <p:nvSpPr>
          <p:cNvPr id="6" name="Slide Number Placeholder 5">
            <a:extLst>
              <a:ext uri="{FF2B5EF4-FFF2-40B4-BE49-F238E27FC236}">
                <a16:creationId xmlns:a16="http://schemas.microsoft.com/office/drawing/2014/main" id="{27F62C5D-903D-463E-98F0-97D5CC23EE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668B3-27DE-4A01-AC0B-B8E159C12DA4}" type="slidenum">
              <a:rPr lang="en-US" smtClean="0"/>
              <a:t>‹#›</a:t>
            </a:fld>
            <a:endParaRPr lang="en-US"/>
          </a:p>
        </p:txBody>
      </p:sp>
    </p:spTree>
    <p:extLst>
      <p:ext uri="{BB962C8B-B14F-4D97-AF65-F5344CB8AC3E}">
        <p14:creationId xmlns:p14="http://schemas.microsoft.com/office/powerpoint/2010/main" val="16461929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anadago4sport.com/confences-and-workshops" TargetMode="External"/><Relationship Id="rId2" Type="http://schemas.openxmlformats.org/officeDocument/2006/relationships/hyperlink" Target="mailto:JOHNBYL50@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anadago4sport.com/Target1/Disc-Golf-with-Mobile-Goals" TargetMode="External"/><Relationship Id="rId2" Type="http://schemas.openxmlformats.org/officeDocument/2006/relationships/slideLayout" Target="../slideLayouts/slideLayout2.xml"/><Relationship Id="rId1" Type="http://schemas.openxmlformats.org/officeDocument/2006/relationships/video" Target="https://www.youtube.com/embed/KFIRPGBAg-4?feature=oembed" TargetMode="External"/><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canadago4sport.com/Target1/Disc-Golf-with-Natural-Goals" TargetMode="Externa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hyperlink" Target="https://www.canadago4sport.com/Target1/Kickpar" TargetMode="External"/><Relationship Id="rId2" Type="http://schemas.openxmlformats.org/officeDocument/2006/relationships/slideLayout" Target="../slideLayouts/slideLayout4.xml"/><Relationship Id="rId1" Type="http://schemas.openxmlformats.org/officeDocument/2006/relationships/video" Target="https://www.youtube.com/embed/1jIPA4qahr0?feature=oembed" TargetMode="External"/><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hyperlink" Target="https://www.canadago4sport.com/Manipulative-Retain/Stork-Stand-Balloon-Keepup" TargetMode="External"/><Relationship Id="rId2" Type="http://schemas.openxmlformats.org/officeDocument/2006/relationships/slideLayout" Target="../slideLayouts/slideLayout2.xml"/><Relationship Id="rId1" Type="http://schemas.openxmlformats.org/officeDocument/2006/relationships/video" Target="https://www.youtube.com/embed/vqFk46-AAYw?feature=oembed" TargetMode="External"/><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hyperlink" Target="https://www.canadago4sport.com/Manipulative-Send/Balloon-Dribble-With-Hands" TargetMode="External"/><Relationship Id="rId2" Type="http://schemas.openxmlformats.org/officeDocument/2006/relationships/slideLayout" Target="../slideLayouts/slideLayout2.xml"/><Relationship Id="rId1" Type="http://schemas.openxmlformats.org/officeDocument/2006/relationships/video" Target="https://www.youtube.com/embed/ReyZvs_H0wc?feature=oembed" TargetMode="External"/><Relationship Id="rId5" Type="http://schemas.openxmlformats.org/officeDocument/2006/relationships/image" Target="../media/image25.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hyperlink" Target="https://www.canadago4sport.com/Manipulative-Send/Balloon-Dribble-with-Feet" TargetMode="External"/><Relationship Id="rId2" Type="http://schemas.openxmlformats.org/officeDocument/2006/relationships/slideLayout" Target="../slideLayouts/slideLayout2.xml"/><Relationship Id="rId1" Type="http://schemas.openxmlformats.org/officeDocument/2006/relationships/video" Target="https://www.youtube.com/embed/m2l7q6YDjjc?feature=oembed" TargetMode="External"/><Relationship Id="rId5" Type="http://schemas.openxmlformats.org/officeDocument/2006/relationships/image" Target="../media/image27.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hyperlink" Target="https://www.canadago4sport.com/Manipulative-Retain/Balance-Two-Ball" TargetMode="External"/><Relationship Id="rId2" Type="http://schemas.openxmlformats.org/officeDocument/2006/relationships/slideLayout" Target="../slideLayouts/slideLayout2.xml"/><Relationship Id="rId1" Type="http://schemas.openxmlformats.org/officeDocument/2006/relationships/video" Target="https://www.youtube.com/embed/0vnPRsKQZkE?feature=oembed" TargetMode="External"/><Relationship Id="rId5" Type="http://schemas.openxmlformats.org/officeDocument/2006/relationships/image" Target="../media/image2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hyperlink" Target="https://www.canadago4sport.com/Manipulative-Retain/Double-Dribble" TargetMode="External"/><Relationship Id="rId2" Type="http://schemas.openxmlformats.org/officeDocument/2006/relationships/slideLayout" Target="../slideLayouts/slideLayout2.xml"/><Relationship Id="rId1" Type="http://schemas.openxmlformats.org/officeDocument/2006/relationships/video" Target="https://www.youtube.com/embed/UU-yzyf7bZc?feature=oembed" TargetMode="External"/><Relationship Id="rId5" Type="http://schemas.openxmlformats.org/officeDocument/2006/relationships/image" Target="../media/image31.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hyperlink" Target="https://www.canadago4sport.com/Manipulative-Retain/Soccer-Juggle-with-360" TargetMode="External"/><Relationship Id="rId2" Type="http://schemas.openxmlformats.org/officeDocument/2006/relationships/slideLayout" Target="../slideLayouts/slideLayout2.xml"/><Relationship Id="rId1" Type="http://schemas.openxmlformats.org/officeDocument/2006/relationships/video" Target="https://www.youtube.com/embed/dETCMay7uD0?feature=oembed" TargetMode="External"/><Relationship Id="rId5" Type="http://schemas.openxmlformats.org/officeDocument/2006/relationships/image" Target="../media/image33.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hyperlink" Target="https://www.canadago4sport.com/Manipulative-Send/Throw-to-a-Wall-Relay" TargetMode="External"/><Relationship Id="rId2" Type="http://schemas.openxmlformats.org/officeDocument/2006/relationships/slideLayout" Target="../slideLayouts/slideLayout2.xml"/><Relationship Id="rId1" Type="http://schemas.openxmlformats.org/officeDocument/2006/relationships/video" Target="https://www.youtube.com/embed/IjuWtk4gf6c?feature=oembed" TargetMode="External"/><Relationship Id="rId5" Type="http://schemas.openxmlformats.org/officeDocument/2006/relationships/image" Target="../media/image3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anadago4sport.com/Manipulative-Send/Scoop-to-Wall" TargetMode="External"/><Relationship Id="rId2" Type="http://schemas.openxmlformats.org/officeDocument/2006/relationships/slideLayout" Target="../slideLayouts/slideLayout2.xml"/><Relationship Id="rId1" Type="http://schemas.openxmlformats.org/officeDocument/2006/relationships/video" Target="https://www.youtube.com/embed/asNWFXhBZ7w?feature=oembed" TargetMode="External"/><Relationship Id="rId5" Type="http://schemas.openxmlformats.org/officeDocument/2006/relationships/image" Target="../media/image37.pn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hyperlink" Target="https://www.canadago4sport.com/Manipulative-Send/-Bird%2FBall-Juggle" TargetMode="External"/><Relationship Id="rId2" Type="http://schemas.openxmlformats.org/officeDocument/2006/relationships/slideLayout" Target="../slideLayouts/slideLayout2.xml"/><Relationship Id="rId1" Type="http://schemas.openxmlformats.org/officeDocument/2006/relationships/video" Target="https://www.youtube.com/embed/9lpQdYVGLOY?feature=oembed" TargetMode="External"/><Relationship Id="rId5" Type="http://schemas.openxmlformats.org/officeDocument/2006/relationships/image" Target="../media/image39.pn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hyperlink" Target="https://www.canadago4sport.com/Manipulative-Send/Noodle-Toss-Pairs" TargetMode="External"/><Relationship Id="rId2" Type="http://schemas.openxmlformats.org/officeDocument/2006/relationships/slideLayout" Target="../slideLayouts/slideLayout2.xml"/><Relationship Id="rId1" Type="http://schemas.openxmlformats.org/officeDocument/2006/relationships/video" Target="https://www.youtube.com/embed/5Lxx6bUjSbQ?feature=oembed" TargetMode="External"/><Relationship Id="rId5" Type="http://schemas.openxmlformats.org/officeDocument/2006/relationships/image" Target="../media/image41.pn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hyperlink" Target="https://www.canadago4sport.com/Stability-Ball1/Circus-Catches" TargetMode="External"/><Relationship Id="rId2" Type="http://schemas.openxmlformats.org/officeDocument/2006/relationships/slideLayout" Target="../slideLayouts/slideLayout2.xml"/><Relationship Id="rId1" Type="http://schemas.openxmlformats.org/officeDocument/2006/relationships/video" Target="https://www.youtube.com/embed/01tYgG4D8KU?feature=oembed" TargetMode="External"/><Relationship Id="rId5" Type="http://schemas.openxmlformats.org/officeDocument/2006/relationships/image" Target="../media/image43.pn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hyperlink" Target="https://www.canadago4sport.com/Target1/Backwards-Partner-Bowling" TargetMode="External"/><Relationship Id="rId2" Type="http://schemas.openxmlformats.org/officeDocument/2006/relationships/slideLayout" Target="../slideLayouts/slideLayout2.xml"/><Relationship Id="rId1" Type="http://schemas.openxmlformats.org/officeDocument/2006/relationships/video" Target="https://www.youtube.com/embed/f89C1qwr4jA?feature=oembed" TargetMode="External"/><Relationship Id="rId5" Type="http://schemas.openxmlformats.org/officeDocument/2006/relationships/image" Target="../media/image45.jpe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hyperlink" Target="https://www.canadago4sport.com/Target1/Ace-Chase-Two-Square" TargetMode="External"/><Relationship Id="rId2" Type="http://schemas.openxmlformats.org/officeDocument/2006/relationships/slideLayout" Target="../slideLayouts/slideLayout2.xml"/><Relationship Id="rId1" Type="http://schemas.openxmlformats.org/officeDocument/2006/relationships/video" Target="https://www.youtube.com/embed/OTc_eaNIO3c?feature=oembed" TargetMode="External"/><Relationship Id="rId5" Type="http://schemas.openxmlformats.org/officeDocument/2006/relationships/image" Target="../media/image47.pn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canadago4sport.com/Net/Width-and-Depth" TargetMode="External"/><Relationship Id="rId2" Type="http://schemas.openxmlformats.org/officeDocument/2006/relationships/slideLayout" Target="../slideLayouts/slideLayout2.xml"/><Relationship Id="rId1" Type="http://schemas.openxmlformats.org/officeDocument/2006/relationships/video" Target="https://www.youtube.com/embed/bCGHpdD8bUo?feature=oembed" TargetMode="External"/><Relationship Id="rId5" Type="http://schemas.openxmlformats.org/officeDocument/2006/relationships/image" Target="../media/image49.pn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hyperlink" Target="https://www.canadago4sport.com/Manipulative-Send/Toss-in-the-Towel" TargetMode="External"/><Relationship Id="rId2" Type="http://schemas.openxmlformats.org/officeDocument/2006/relationships/slideLayout" Target="../slideLayouts/slideLayout2.xml"/><Relationship Id="rId1" Type="http://schemas.openxmlformats.org/officeDocument/2006/relationships/video" Target="https://www.youtube.com/embed/WweYQB-mOpc?feature=oembed" TargetMode="External"/><Relationship Id="rId5" Type="http://schemas.openxmlformats.org/officeDocument/2006/relationships/image" Target="../media/image51.pn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hyperlink" Target="https://www.canadago4sport.com/Manipulative-Send/Two-Player-Juggle" TargetMode="External"/><Relationship Id="rId2" Type="http://schemas.openxmlformats.org/officeDocument/2006/relationships/slideLayout" Target="../slideLayouts/slideLayout2.xml"/><Relationship Id="rId1" Type="http://schemas.openxmlformats.org/officeDocument/2006/relationships/video" Target="https://www.youtube.com/embed/IXjFEvkjG5A?feature=oembed" TargetMode="External"/><Relationship Id="rId5" Type="http://schemas.openxmlformats.org/officeDocument/2006/relationships/image" Target="../media/image53.pn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canadago4sport.com/Manipulative-Receive/Kaboom" TargetMode="External"/><Relationship Id="rId2" Type="http://schemas.openxmlformats.org/officeDocument/2006/relationships/slideLayout" Target="../slideLayouts/slideLayout2.xml"/><Relationship Id="rId1" Type="http://schemas.openxmlformats.org/officeDocument/2006/relationships/video" Target="https://www.youtube.com/embed/jdX_K7zywKc?feature=oembed" TargetMode="External"/><Relationship Id="rId5" Type="http://schemas.openxmlformats.org/officeDocument/2006/relationships/image" Target="../media/image55.pn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hyperlink" Target="https://www.canadago4sport.com/Manipulative-Receive/Woobly-Balloon" TargetMode="External"/><Relationship Id="rId2" Type="http://schemas.openxmlformats.org/officeDocument/2006/relationships/slideLayout" Target="../slideLayouts/slideLayout2.xml"/><Relationship Id="rId1" Type="http://schemas.openxmlformats.org/officeDocument/2006/relationships/video" Target="https://www.youtube.com/embed/8yj_wlo6P7Y?feature=oembed" TargetMode="External"/><Relationship Id="rId5" Type="http://schemas.openxmlformats.org/officeDocument/2006/relationships/image" Target="../media/image57.pn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hyperlink" Target="https://www.canadago4sport.com/Numeracy/Active-Checkers" TargetMode="External"/><Relationship Id="rId2" Type="http://schemas.openxmlformats.org/officeDocument/2006/relationships/slideLayout" Target="../slideLayouts/slideLayout2.xml"/><Relationship Id="rId1" Type="http://schemas.openxmlformats.org/officeDocument/2006/relationships/video" Target="https://www.youtube.com/embed/MaBg1uwhHJ8?feature=oembed" TargetMode="External"/><Relationship Id="rId5" Type="http://schemas.openxmlformats.org/officeDocument/2006/relationships/image" Target="../media/image59.pn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hyperlink" Target="https://www.canadago4sport.com/Numeracy/Connect-Four-Up" TargetMode="External"/><Relationship Id="rId2" Type="http://schemas.openxmlformats.org/officeDocument/2006/relationships/slideLayout" Target="../slideLayouts/slideLayout2.xml"/><Relationship Id="rId1" Type="http://schemas.openxmlformats.org/officeDocument/2006/relationships/video" Target="https://www.youtube.com/embed/wJIB3BOdzTk?feature=oembed" TargetMode="External"/><Relationship Id="rId5" Type="http://schemas.openxmlformats.org/officeDocument/2006/relationships/image" Target="../media/image61.pn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canadago4sport.com/Locomotor/Topple-Three-Up" TargetMode="External"/><Relationship Id="rId2" Type="http://schemas.openxmlformats.org/officeDocument/2006/relationships/slideLayout" Target="../slideLayouts/slideLayout2.xml"/><Relationship Id="rId1" Type="http://schemas.openxmlformats.org/officeDocument/2006/relationships/video" Target="https://www.youtube.com/embed/XYu2KaTT0sA?feature=oembed" TargetMode="External"/><Relationship Id="rId5" Type="http://schemas.openxmlformats.org/officeDocument/2006/relationships/image" Target="../media/image63.png"/><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hyperlink" Target="https://www.canadago4sport.com/Locomotor/Anaerobic-Beanbag-Race" TargetMode="External"/><Relationship Id="rId2" Type="http://schemas.openxmlformats.org/officeDocument/2006/relationships/slideLayout" Target="../slideLayouts/slideLayout2.xml"/><Relationship Id="rId1" Type="http://schemas.openxmlformats.org/officeDocument/2006/relationships/video" Target="https://www.youtube.com/embed/0DZq5u_dT9o?feature=oembed" TargetMode="External"/><Relationship Id="rId5" Type="http://schemas.openxmlformats.org/officeDocument/2006/relationships/image" Target="../media/image65.pn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hyperlink" Target="https://www.canadago4sport.com/Numeracy/Tic-Tac-Toe%E2%80%94No-Grid-With-Push-Up" TargetMode="External"/><Relationship Id="rId2" Type="http://schemas.openxmlformats.org/officeDocument/2006/relationships/slideLayout" Target="../slideLayouts/slideLayout2.xml"/><Relationship Id="rId1" Type="http://schemas.openxmlformats.org/officeDocument/2006/relationships/video" Target="https://www.youtube.com/embed/icSqKZOqZm4?feature=oembed" TargetMode="External"/><Relationship Id="rId5" Type="http://schemas.openxmlformats.org/officeDocument/2006/relationships/image" Target="../media/image67.png"/><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hyperlink" Target="https://www.canadago4sport.com/Numeracy/Topple-Double-Tic-Tac" TargetMode="External"/><Relationship Id="rId2" Type="http://schemas.openxmlformats.org/officeDocument/2006/relationships/slideLayout" Target="../slideLayouts/slideLayout2.xml"/><Relationship Id="rId1" Type="http://schemas.openxmlformats.org/officeDocument/2006/relationships/video" Target="https://www.youtube.com/embed/ULqfius7HyA?feature=oembed" TargetMode="External"/><Relationship Id="rId5" Type="http://schemas.openxmlformats.org/officeDocument/2006/relationships/image" Target="../media/image69.png"/><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hyperlink" Target="https://www.canadago4sport.com/Numeracy/Planks-till-odd" TargetMode="External"/><Relationship Id="rId2" Type="http://schemas.openxmlformats.org/officeDocument/2006/relationships/slideLayout" Target="../slideLayouts/slideLayout2.xml"/><Relationship Id="rId1" Type="http://schemas.openxmlformats.org/officeDocument/2006/relationships/video" Target="https://www.youtube.com/embed/jXJffy3oZMM?feature=oembed" TargetMode="External"/><Relationship Id="rId5" Type="http://schemas.openxmlformats.org/officeDocument/2006/relationships/image" Target="../media/image71.png"/><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canadago4sport.com/Warmups/Push-Up-Hockey-in-Pairs" TargetMode="External"/><Relationship Id="rId2" Type="http://schemas.openxmlformats.org/officeDocument/2006/relationships/slideLayout" Target="../slideLayouts/slideLayout2.xml"/><Relationship Id="rId1" Type="http://schemas.openxmlformats.org/officeDocument/2006/relationships/video" Target="https://www.youtube.com/embed/_J0OH0njBWs?feature=oembed" TargetMode="External"/><Relationship Id="rId5" Type="http://schemas.openxmlformats.org/officeDocument/2006/relationships/image" Target="../media/image73.png"/><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hyperlink" Target="https://www.canadago4sport.com/Manipulative-Receive/Feet-to-Feet-Hockey" TargetMode="External"/><Relationship Id="rId2" Type="http://schemas.openxmlformats.org/officeDocument/2006/relationships/slideLayout" Target="../slideLayouts/slideLayout2.xml"/><Relationship Id="rId1" Type="http://schemas.openxmlformats.org/officeDocument/2006/relationships/video" Target="https://www.youtube.com/embed/kmGqzaPTiSM?feature=oembed" TargetMode="External"/><Relationship Id="rId5" Type="http://schemas.openxmlformats.org/officeDocument/2006/relationships/image" Target="../media/image75.png"/><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3" Type="http://schemas.openxmlformats.org/officeDocument/2006/relationships/hyperlink" Target="https://www.canadago4sport.com/Stability-Ball1/Butt-Sit-Pass" TargetMode="External"/><Relationship Id="rId2" Type="http://schemas.openxmlformats.org/officeDocument/2006/relationships/slideLayout" Target="../slideLayouts/slideLayout2.xml"/><Relationship Id="rId1" Type="http://schemas.openxmlformats.org/officeDocument/2006/relationships/video" Target="https://www.youtube.com/embed/6w5SW7kCVd8?feature=oembed" TargetMode="External"/><Relationship Id="rId5" Type="http://schemas.openxmlformats.org/officeDocument/2006/relationships/image" Target="../media/image77.png"/><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canadago4sport.com/Warmups/Push-Ups--Two-Active-Versions" TargetMode="External"/><Relationship Id="rId7" Type="http://schemas.openxmlformats.org/officeDocument/2006/relationships/image" Target="../media/image80.png"/><Relationship Id="rId2" Type="http://schemas.openxmlformats.org/officeDocument/2006/relationships/slideLayout" Target="../slideLayouts/slideLayout5.xml"/><Relationship Id="rId1" Type="http://schemas.openxmlformats.org/officeDocument/2006/relationships/video" Target="https://www.youtube.com/embed/3Do1xcQ-m40?feature=oembed" TargetMode="Externa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hyperlink" Target="https://greatist.com/move/sliders-workout#lower-body"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canadago4sport.com/Warmups/Lunge-Three-Versions" TargetMode="External"/><Relationship Id="rId7"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video" Target="https://www.youtube.com/embed/VsRm7jOmhcg?feature=oembed" TargetMode="Externa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hyperlink" Target="https://www.canadago4sport.com/Warmups/Squats--Two-Versions" TargetMode="External"/><Relationship Id="rId2" Type="http://schemas.openxmlformats.org/officeDocument/2006/relationships/slideLayout" Target="../slideLayouts/slideLayout2.xml"/><Relationship Id="rId1" Type="http://schemas.openxmlformats.org/officeDocument/2006/relationships/video" Target="https://www.youtube.com/embed/EH3kBK1gqmA?feature=oembed" TargetMode="Externa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www.gophersport.com/fitness/resistance/prostretch-tube-plastic-handles?item=10440"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canadago4sport.com/Warmups/Resistance-Tubing--Three-exercises" TargetMode="External"/><Relationship Id="rId7" Type="http://schemas.openxmlformats.org/officeDocument/2006/relationships/image" Target="../media/image92.png"/><Relationship Id="rId2" Type="http://schemas.openxmlformats.org/officeDocument/2006/relationships/slideLayout" Target="../slideLayouts/slideLayout2.xml"/><Relationship Id="rId1" Type="http://schemas.openxmlformats.org/officeDocument/2006/relationships/video" Target="https://www.youtube.com/embed/wV4JS9oQu4k?feature=oembed" TargetMode="Externa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hyperlink" Target="https://www.canadago4sport.com/conferences-and-workshops" TargetMode="External"/><Relationship Id="rId2" Type="http://schemas.openxmlformats.org/officeDocument/2006/relationships/hyperlink" Target="https://www.canadago4sport.com/agility-ladders"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2.xml"/><Relationship Id="rId1" Type="http://schemas.openxmlformats.org/officeDocument/2006/relationships/video" Target="https://www.youtube.com/embed/IZA0wm_NpJ0?feature=oembed" TargetMode="External"/><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2.xml"/><Relationship Id="rId1" Type="http://schemas.openxmlformats.org/officeDocument/2006/relationships/video" Target="https://www.youtube.com/embed/7BKHVXeXDZk?feature=oembed" TargetMode="External"/><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Layout" Target="../slideLayouts/slideLayout2.xml"/><Relationship Id="rId1" Type="http://schemas.openxmlformats.org/officeDocument/2006/relationships/video" Target="https://www.youtube.com/embed/SRfvlo33s7c?feature=oembed" TargetMode="External"/><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slideLayout" Target="../slideLayouts/slideLayout2.xml"/><Relationship Id="rId7" Type="http://schemas.openxmlformats.org/officeDocument/2006/relationships/image" Target="../media/image100.jpeg"/><Relationship Id="rId2" Type="http://schemas.openxmlformats.org/officeDocument/2006/relationships/video" Target="https://www.youtube.com/embed/ybWE7CREoAE?feature=oembed" TargetMode="External"/><Relationship Id="rId1" Type="http://schemas.openxmlformats.org/officeDocument/2006/relationships/video" Target="https://www.youtube.com/embed/4-G-VrOw_4M?feature=oembed" TargetMode="External"/><Relationship Id="rId6" Type="http://schemas.openxmlformats.org/officeDocument/2006/relationships/hyperlink" Target="https://www.pinterest.ca/canadago4sport/dance/" TargetMode="External"/><Relationship Id="rId5" Type="http://schemas.openxmlformats.org/officeDocument/2006/relationships/hyperlink" Target="https://www.gophersport.com/pe/movement/everybody-move?item=6202" TargetMode="External"/><Relationship Id="rId4" Type="http://schemas.openxmlformats.org/officeDocument/2006/relationships/hyperlink" Target="https://www.gophersport.com/pe/dance?tg=1"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canadago4sport.com/target-index" TargetMode="External"/><Relationship Id="rId2" Type="http://schemas.openxmlformats.org/officeDocument/2006/relationships/hyperlink" Target="https://www.canadago4sport.com/agility-ladders" TargetMode="External"/><Relationship Id="rId1" Type="http://schemas.openxmlformats.org/officeDocument/2006/relationships/slideLayout" Target="../slideLayouts/slideLayout2.xml"/><Relationship Id="rId5" Type="http://schemas.openxmlformats.org/officeDocument/2006/relationships/hyperlink" Target="https://www.pinterest.ca/canadago4sport/physical-education-at-home/" TargetMode="External"/><Relationship Id="rId4" Type="http://schemas.openxmlformats.org/officeDocument/2006/relationships/hyperlink" Target="https://www.canadago4sport.com/combative-index"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www.pinterest.ca/canadago4sport/" TargetMode="External"/><Relationship Id="rId2" Type="http://schemas.openxmlformats.org/officeDocument/2006/relationships/hyperlink" Target="https://twitter.com/canadago4sport" TargetMode="External"/><Relationship Id="rId1" Type="http://schemas.openxmlformats.org/officeDocument/2006/relationships/slideLayout" Target="../slideLayouts/slideLayout2.xml"/><Relationship Id="rId4" Type="http://schemas.openxmlformats.org/officeDocument/2006/relationships/hyperlink" Target="http://www.youtube.com/c/canadago4sport"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www.canadago4sport.com/confences-and-workshop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CnZ9b9rp_IQ?feature=oembed"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s://youtube.com/channel/UCFIQCgADfLkcXvA0ymlo_5Q" TargetMode="External"/><Relationship Id="rId2" Type="http://schemas.openxmlformats.org/officeDocument/2006/relationships/slideLayout" Target="../slideLayouts/slideLayout2.xml"/><Relationship Id="rId1" Type="http://schemas.openxmlformats.org/officeDocument/2006/relationships/video" Target="https://www.youtube.com/embed/yln7UnlXmbc?feature=oembed"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canadago4sport.com/Target1/Hula-Hoop-Horseshoes-Race" TargetMode="External"/><Relationship Id="rId2" Type="http://schemas.openxmlformats.org/officeDocument/2006/relationships/slideLayout" Target="../slideLayouts/slideLayout2.xml"/><Relationship Id="rId1" Type="http://schemas.openxmlformats.org/officeDocument/2006/relationships/video" Target="https://www.youtube.com/embed/D-lAsMyun3M?feature=oembed" TargetMode="External"/><Relationship Id="rId5" Type="http://schemas.openxmlformats.org/officeDocument/2006/relationships/image" Target="../media/image15.jp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2B497-8577-4FA4-8380-78EC76084209}"/>
              </a:ext>
            </a:extLst>
          </p:cNvPr>
          <p:cNvSpPr>
            <a:spLocks noGrp="1"/>
          </p:cNvSpPr>
          <p:nvPr>
            <p:ph type="ctrTitle"/>
          </p:nvPr>
        </p:nvSpPr>
        <p:spPr>
          <a:xfrm>
            <a:off x="1524000" y="1122365"/>
            <a:ext cx="9144000" cy="1889283"/>
          </a:xfrm>
        </p:spPr>
        <p:txBody>
          <a:bodyPr>
            <a:normAutofit fontScale="90000"/>
          </a:bodyPr>
          <a:lstStyle/>
          <a:p>
            <a:pPr marL="0" marR="0">
              <a:lnSpc>
                <a:spcPct val="107000"/>
              </a:lnSpc>
              <a:spcBef>
                <a:spcPts val="0"/>
              </a:spcBef>
              <a:spcAft>
                <a:spcPts val="800"/>
              </a:spcAft>
            </a:pPr>
            <a:r>
              <a:rPr lang="en-CA" sz="5400" b="1" dirty="0"/>
              <a:t>Succeeding at Stay-at-Home </a:t>
            </a:r>
            <a:br>
              <a:rPr lang="en-CA" sz="5400" b="1" dirty="0"/>
            </a:br>
            <a:r>
              <a:rPr lang="en-CA" sz="5400" b="1" dirty="0"/>
              <a:t>Physical Health Education—</a:t>
            </a:r>
            <a:br>
              <a:rPr lang="en-CA" sz="5400" b="1" dirty="0"/>
            </a:br>
            <a:r>
              <a:rPr lang="en-CA" sz="5400" b="1" dirty="0"/>
              <a:t>50+ Ideas…</a:t>
            </a:r>
            <a:endParaRPr lang="en-US" dirty="0"/>
          </a:p>
        </p:txBody>
      </p:sp>
      <p:sp>
        <p:nvSpPr>
          <p:cNvPr id="3" name="Subtitle 2">
            <a:extLst>
              <a:ext uri="{FF2B5EF4-FFF2-40B4-BE49-F238E27FC236}">
                <a16:creationId xmlns:a16="http://schemas.microsoft.com/office/drawing/2014/main" id="{27A4F664-356D-452E-B1D2-F4B66979E42F}"/>
              </a:ext>
            </a:extLst>
          </p:cNvPr>
          <p:cNvSpPr>
            <a:spLocks noGrp="1"/>
          </p:cNvSpPr>
          <p:nvPr>
            <p:ph type="subTitle" idx="1"/>
          </p:nvPr>
        </p:nvSpPr>
        <p:spPr>
          <a:xfrm>
            <a:off x="1524000" y="3338818"/>
            <a:ext cx="9144000" cy="3061982"/>
          </a:xfrm>
        </p:spPr>
        <p:txBody>
          <a:bodyPr>
            <a:normAutofit/>
          </a:bodyPr>
          <a:lstStyle/>
          <a:p>
            <a:r>
              <a:rPr lang="en-CA" sz="2400" b="1" dirty="0">
                <a:effectLst/>
                <a:latin typeface="Calibri" panose="020F0502020204030204" pitchFamily="34" charset="0"/>
                <a:ea typeface="Calibri" panose="020F0502020204030204" pitchFamily="34" charset="0"/>
                <a:cs typeface="Times New Roman" panose="02020603050405020304" pitchFamily="18" charset="0"/>
              </a:rPr>
              <a:t>Dr. John Byl</a:t>
            </a:r>
          </a:p>
          <a:p>
            <a:r>
              <a:rPr lang="en-CA" b="1" dirty="0">
                <a:latin typeface="Calibri" panose="020F0502020204030204" pitchFamily="34" charset="0"/>
                <a:cs typeface="Times New Roman" panose="02020603050405020304" pitchFamily="18" charset="0"/>
                <a:hlinkClick r:id="rId2"/>
              </a:rPr>
              <a:t>JOHNBYL50@gmail.com</a:t>
            </a:r>
            <a:endParaRPr lang="en-CA" b="1" dirty="0">
              <a:latin typeface="Calibri" panose="020F0502020204030204" pitchFamily="34" charset="0"/>
              <a:cs typeface="Times New Roman" panose="02020603050405020304" pitchFamily="18" charset="0"/>
            </a:endParaRPr>
          </a:p>
          <a:p>
            <a:endParaRPr lang="en-CA" b="1" dirty="0">
              <a:latin typeface="Calibri" panose="020F0502020204030204" pitchFamily="34" charset="0"/>
              <a:cs typeface="Times New Roman" panose="02020603050405020304" pitchFamily="18" charset="0"/>
            </a:endParaRPr>
          </a:p>
          <a:p>
            <a:r>
              <a:rPr lang="en-CA" b="1" dirty="0">
                <a:latin typeface="Calibri" panose="020F0502020204030204" pitchFamily="34" charset="0"/>
                <a:cs typeface="Times New Roman" panose="02020603050405020304" pitchFamily="18" charset="0"/>
              </a:rPr>
              <a:t>PowerPoint with all Videos Available at:</a:t>
            </a:r>
          </a:p>
          <a:p>
            <a:r>
              <a:rPr lang="en-CA" b="1" dirty="0">
                <a:latin typeface="Calibri" panose="020F0502020204030204" pitchFamily="34" charset="0"/>
                <a:cs typeface="Times New Roman" panose="02020603050405020304" pitchFamily="18" charset="0"/>
                <a:hlinkClick r:id="rId3"/>
              </a:rPr>
              <a:t>https://www.canadago4sport.com/confences-and-workshops</a:t>
            </a:r>
            <a:endParaRPr lang="en-CA" b="1" dirty="0">
              <a:latin typeface="Calibri" panose="020F0502020204030204" pitchFamily="34" charset="0"/>
              <a:cs typeface="Times New Roman" panose="02020603050405020304" pitchFamily="18" charset="0"/>
            </a:endParaRPr>
          </a:p>
          <a:p>
            <a:r>
              <a:rPr lang="en-CA" b="1" dirty="0">
                <a:latin typeface="Calibri" panose="020F0502020204030204" pitchFamily="34" charset="0"/>
                <a:cs typeface="Times New Roman" panose="02020603050405020304" pitchFamily="18" charset="0"/>
              </a:rPr>
              <a:t>“Succeeding at Stay-at-Home PHE”</a:t>
            </a:r>
          </a:p>
          <a:p>
            <a:endParaRPr lang="en-CA" b="1" dirty="0">
              <a:latin typeface="Calibri" panose="020F0502020204030204" pitchFamily="34" charset="0"/>
              <a:cs typeface="Times New Roman" panose="02020603050405020304" pitchFamily="18" charset="0"/>
            </a:endParaRPr>
          </a:p>
          <a:p>
            <a:endParaRPr lang="en-US" b="1" dirty="0"/>
          </a:p>
        </p:txBody>
      </p:sp>
    </p:spTree>
    <p:extLst>
      <p:ext uri="{BB962C8B-B14F-4D97-AF65-F5344CB8AC3E}">
        <p14:creationId xmlns:p14="http://schemas.microsoft.com/office/powerpoint/2010/main" val="540196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7A7F-B177-4DFD-B411-69D4A4E7FB6A}"/>
              </a:ext>
            </a:extLst>
          </p:cNvPr>
          <p:cNvSpPr>
            <a:spLocks noGrp="1"/>
          </p:cNvSpPr>
          <p:nvPr>
            <p:ph type="title"/>
          </p:nvPr>
        </p:nvSpPr>
        <p:spPr/>
        <p:txBody>
          <a:bodyPr>
            <a:normAutofit fontScale="90000"/>
          </a:bodyPr>
          <a:lstStyle/>
          <a:p>
            <a:pPr algn="ctr"/>
            <a:r>
              <a:rPr lang="en-CA" b="1" i="1" dirty="0"/>
              <a:t>Disc Golf With </a:t>
            </a:r>
            <a:r>
              <a:rPr lang="en-CA" b="1" i="1" dirty="0" err="1"/>
              <a:t>Anova</a:t>
            </a:r>
            <a:r>
              <a:rPr lang="en-CA" b="1" i="1" dirty="0"/>
              <a:t> Targets</a:t>
            </a:r>
            <a:br>
              <a:rPr lang="en-CA" b="1" i="1" dirty="0"/>
            </a:br>
            <a:r>
              <a:rPr lang="en-US" sz="2700" dirty="0">
                <a:hlinkClick r:id="rId3"/>
              </a:rPr>
              <a:t>https://www.canadago4sport.com/Target1/Disc-Golf-with-Mobile-Goals</a:t>
            </a:r>
            <a:br>
              <a:rPr lang="en-US" dirty="0"/>
            </a:br>
            <a:endParaRPr lang="en-US" b="1" dirty="0"/>
          </a:p>
        </p:txBody>
      </p:sp>
      <p:sp>
        <p:nvSpPr>
          <p:cNvPr id="4" name="Footer Placeholder 3">
            <a:extLst>
              <a:ext uri="{FF2B5EF4-FFF2-40B4-BE49-F238E27FC236}">
                <a16:creationId xmlns:a16="http://schemas.microsoft.com/office/drawing/2014/main" id="{312F1715-D038-4FEB-8F56-6CFE9440F9D7}"/>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E1FE5041-DCCF-4294-973C-7B6EAD572F49}"/>
              </a:ext>
            </a:extLst>
          </p:cNvPr>
          <p:cNvSpPr>
            <a:spLocks noGrp="1"/>
          </p:cNvSpPr>
          <p:nvPr>
            <p:ph type="sldNum" sz="quarter" idx="12"/>
          </p:nvPr>
        </p:nvSpPr>
        <p:spPr/>
        <p:txBody>
          <a:bodyPr/>
          <a:lstStyle/>
          <a:p>
            <a:fld id="{ADE010BB-8A0A-44C6-A34B-43819450A25B}" type="slidenum">
              <a:rPr lang="en-US" smtClean="0"/>
              <a:t>10</a:t>
            </a:fld>
            <a:endParaRPr lang="en-US"/>
          </a:p>
        </p:txBody>
      </p:sp>
      <p:pic>
        <p:nvPicPr>
          <p:cNvPr id="6" name="Online Media 7" title="Disc Golf with Targets">
            <a:hlinkClick r:id="" action="ppaction://media"/>
            <a:extLst>
              <a:ext uri="{FF2B5EF4-FFF2-40B4-BE49-F238E27FC236}">
                <a16:creationId xmlns:a16="http://schemas.microsoft.com/office/drawing/2014/main" id="{98B75EFA-BDB6-4D32-B125-9B4FBF740EEC}"/>
              </a:ext>
            </a:extLst>
          </p:cNvPr>
          <p:cNvPicPr>
            <a:picLocks noGrp="1" noRot="1" noChangeAspect="1"/>
          </p:cNvPicPr>
          <p:nvPr>
            <p:ph idx="1"/>
            <a:videoFile r:link="rId1"/>
          </p:nvPr>
        </p:nvPicPr>
        <p:blipFill>
          <a:blip r:embed="rId4"/>
          <a:stretch>
            <a:fillRect/>
          </a:stretch>
        </p:blipFill>
        <p:spPr>
          <a:xfrm>
            <a:off x="4916177" y="1761689"/>
            <a:ext cx="6669020" cy="3751324"/>
          </a:xfrm>
          <a:prstGeom prst="rect">
            <a:avLst/>
          </a:prstGeom>
        </p:spPr>
      </p:pic>
      <p:pic>
        <p:nvPicPr>
          <p:cNvPr id="8" name="Picture 7">
            <a:extLst>
              <a:ext uri="{FF2B5EF4-FFF2-40B4-BE49-F238E27FC236}">
                <a16:creationId xmlns:a16="http://schemas.microsoft.com/office/drawing/2014/main" id="{967D7EAA-AEBC-4E50-9EF1-0A4C92EF29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761689"/>
            <a:ext cx="3946679" cy="2281806"/>
          </a:xfrm>
          <a:prstGeom prst="rect">
            <a:avLst/>
          </a:prstGeom>
        </p:spPr>
      </p:pic>
    </p:spTree>
    <p:extLst>
      <p:ext uri="{BB962C8B-B14F-4D97-AF65-F5344CB8AC3E}">
        <p14:creationId xmlns:p14="http://schemas.microsoft.com/office/powerpoint/2010/main" val="107439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18FE-4F8E-432C-BC9D-A92E2C871820}"/>
              </a:ext>
            </a:extLst>
          </p:cNvPr>
          <p:cNvSpPr>
            <a:spLocks noGrp="1"/>
          </p:cNvSpPr>
          <p:nvPr>
            <p:ph type="title"/>
          </p:nvPr>
        </p:nvSpPr>
        <p:spPr/>
        <p:txBody>
          <a:bodyPr>
            <a:normAutofit fontScale="90000"/>
          </a:bodyPr>
          <a:lstStyle/>
          <a:p>
            <a:pPr algn="ctr"/>
            <a:r>
              <a:rPr lang="en-US" sz="4900" b="1" dirty="0"/>
              <a:t>Disc Golf with Natural Targets</a:t>
            </a:r>
            <a:br>
              <a:rPr lang="en-US" sz="2700" dirty="0">
                <a:hlinkClick r:id="rId2"/>
              </a:rPr>
            </a:br>
            <a:r>
              <a:rPr lang="en-US" sz="2700" dirty="0">
                <a:hlinkClick r:id="rId2"/>
              </a:rPr>
              <a:t>https://www.canadago4sport.com/Target1/Disc-Golf-with-Natural-Goals</a:t>
            </a:r>
            <a:br>
              <a:rPr lang="en-US" dirty="0"/>
            </a:br>
            <a:endParaRPr lang="en-US" dirty="0"/>
          </a:p>
        </p:txBody>
      </p:sp>
      <p:pic>
        <p:nvPicPr>
          <p:cNvPr id="9" name="Content Placeholder 8">
            <a:extLst>
              <a:ext uri="{FF2B5EF4-FFF2-40B4-BE49-F238E27FC236}">
                <a16:creationId xmlns:a16="http://schemas.microsoft.com/office/drawing/2014/main" id="{03299820-B210-4913-939E-5CC9EB3BCE2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825625"/>
            <a:ext cx="3826079" cy="2082220"/>
          </a:xfrm>
        </p:spPr>
      </p:pic>
      <p:sp>
        <p:nvSpPr>
          <p:cNvPr id="4" name="Content Placeholder 3">
            <a:extLst>
              <a:ext uri="{FF2B5EF4-FFF2-40B4-BE49-F238E27FC236}">
                <a16:creationId xmlns:a16="http://schemas.microsoft.com/office/drawing/2014/main" id="{DA95CEC9-E032-4CEF-B94D-43A5E72A0018}"/>
              </a:ext>
            </a:extLst>
          </p:cNvPr>
          <p:cNvSpPr>
            <a:spLocks noGrp="1"/>
          </p:cNvSpPr>
          <p:nvPr>
            <p:ph sz="half" idx="2"/>
          </p:nvPr>
        </p:nvSpPr>
        <p:spPr/>
        <p:txBody>
          <a:bodyPr/>
          <a:lstStyle/>
          <a:p>
            <a:endParaRPr lang="en-US"/>
          </a:p>
        </p:txBody>
      </p:sp>
      <p:sp>
        <p:nvSpPr>
          <p:cNvPr id="5" name="Footer Placeholder 4">
            <a:extLst>
              <a:ext uri="{FF2B5EF4-FFF2-40B4-BE49-F238E27FC236}">
                <a16:creationId xmlns:a16="http://schemas.microsoft.com/office/drawing/2014/main" id="{CBA165E4-3820-40E2-AD89-F3D0C0903C1C}"/>
              </a:ext>
            </a:extLst>
          </p:cNvPr>
          <p:cNvSpPr>
            <a:spLocks noGrp="1"/>
          </p:cNvSpPr>
          <p:nvPr>
            <p:ph type="ftr" sz="quarter" idx="11"/>
          </p:nvPr>
        </p:nvSpPr>
        <p:spPr/>
        <p:txBody>
          <a:bodyPr/>
          <a:lstStyle/>
          <a:p>
            <a:r>
              <a:rPr lang="en-US"/>
              <a:t>www.gophersport.com    www.canadago4sport.com</a:t>
            </a:r>
          </a:p>
        </p:txBody>
      </p:sp>
      <p:sp>
        <p:nvSpPr>
          <p:cNvPr id="6" name="Slide Number Placeholder 5">
            <a:extLst>
              <a:ext uri="{FF2B5EF4-FFF2-40B4-BE49-F238E27FC236}">
                <a16:creationId xmlns:a16="http://schemas.microsoft.com/office/drawing/2014/main" id="{5749073D-DF57-46F2-87C3-EFDA57D58F7C}"/>
              </a:ext>
            </a:extLst>
          </p:cNvPr>
          <p:cNvSpPr>
            <a:spLocks noGrp="1"/>
          </p:cNvSpPr>
          <p:nvPr>
            <p:ph type="sldNum" sz="quarter" idx="12"/>
          </p:nvPr>
        </p:nvSpPr>
        <p:spPr/>
        <p:txBody>
          <a:bodyPr/>
          <a:lstStyle/>
          <a:p>
            <a:fld id="{ADE010BB-8A0A-44C6-A34B-43819450A25B}" type="slidenum">
              <a:rPr lang="en-US" smtClean="0"/>
              <a:t>11</a:t>
            </a:fld>
            <a:endParaRPr lang="en-US"/>
          </a:p>
        </p:txBody>
      </p:sp>
      <p:pic>
        <p:nvPicPr>
          <p:cNvPr id="7" name="Picture 6">
            <a:extLst>
              <a:ext uri="{FF2B5EF4-FFF2-40B4-BE49-F238E27FC236}">
                <a16:creationId xmlns:a16="http://schemas.microsoft.com/office/drawing/2014/main" id="{BBFFE81B-9B66-4C7A-8096-FBCA42296923}"/>
              </a:ext>
            </a:extLst>
          </p:cNvPr>
          <p:cNvPicPr>
            <a:picLocks noChangeAspect="1"/>
          </p:cNvPicPr>
          <p:nvPr/>
        </p:nvPicPr>
        <p:blipFill>
          <a:blip r:embed="rId4"/>
          <a:stretch>
            <a:fillRect/>
          </a:stretch>
        </p:blipFill>
        <p:spPr>
          <a:xfrm>
            <a:off x="5064607" y="1825625"/>
            <a:ext cx="6289193" cy="3541177"/>
          </a:xfrm>
          <a:prstGeom prst="rect">
            <a:avLst/>
          </a:prstGeom>
        </p:spPr>
      </p:pic>
    </p:spTree>
    <p:extLst>
      <p:ext uri="{BB962C8B-B14F-4D97-AF65-F5344CB8AC3E}">
        <p14:creationId xmlns:p14="http://schemas.microsoft.com/office/powerpoint/2010/main" val="625150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A8F7-8291-4479-9854-67952B345BFA}"/>
              </a:ext>
            </a:extLst>
          </p:cNvPr>
          <p:cNvSpPr>
            <a:spLocks noGrp="1"/>
          </p:cNvSpPr>
          <p:nvPr>
            <p:ph type="title"/>
          </p:nvPr>
        </p:nvSpPr>
        <p:spPr/>
        <p:txBody>
          <a:bodyPr>
            <a:normAutofit/>
          </a:bodyPr>
          <a:lstStyle/>
          <a:p>
            <a:pPr algn="ctr"/>
            <a:r>
              <a:rPr lang="en-CA" sz="3600" b="1" i="1" dirty="0" err="1"/>
              <a:t>Kickpar</a:t>
            </a:r>
            <a:br>
              <a:rPr lang="en-CA" dirty="0"/>
            </a:br>
            <a:r>
              <a:rPr lang="en-US" sz="2700" dirty="0">
                <a:hlinkClick r:id="rId3"/>
              </a:rPr>
              <a:t>https://www.canadago4sport.com/Target1/Kickpar</a:t>
            </a:r>
            <a:endParaRPr lang="en-US" sz="2700" dirty="0"/>
          </a:p>
        </p:txBody>
      </p:sp>
      <p:pic>
        <p:nvPicPr>
          <p:cNvPr id="6" name="Online Media 5" title="KickPar">
            <a:hlinkClick r:id="" action="ppaction://media"/>
            <a:extLst>
              <a:ext uri="{FF2B5EF4-FFF2-40B4-BE49-F238E27FC236}">
                <a16:creationId xmlns:a16="http://schemas.microsoft.com/office/drawing/2014/main" id="{B45F9E4E-0745-4627-A209-73F65D2C1ECE}"/>
              </a:ext>
            </a:extLst>
          </p:cNvPr>
          <p:cNvPicPr>
            <a:picLocks noGrp="1" noRot="1" noChangeAspect="1"/>
          </p:cNvPicPr>
          <p:nvPr>
            <p:ph sz="half" idx="1"/>
            <a:videoFile r:link="rId1"/>
          </p:nvPr>
        </p:nvPicPr>
        <p:blipFill>
          <a:blip r:embed="rId4"/>
          <a:stretch>
            <a:fillRect/>
          </a:stretch>
        </p:blipFill>
        <p:spPr>
          <a:xfrm>
            <a:off x="838200" y="2543175"/>
            <a:ext cx="5181600" cy="2914650"/>
          </a:xfrm>
          <a:prstGeom prst="rect">
            <a:avLst/>
          </a:prstGeom>
        </p:spPr>
      </p:pic>
      <p:pic>
        <p:nvPicPr>
          <p:cNvPr id="7" name="Content Placeholder 6">
            <a:extLst>
              <a:ext uri="{FF2B5EF4-FFF2-40B4-BE49-F238E27FC236}">
                <a16:creationId xmlns:a16="http://schemas.microsoft.com/office/drawing/2014/main" id="{0848EE60-6753-4428-A159-F3F8DF68E124}"/>
              </a:ext>
            </a:extLst>
          </p:cNvPr>
          <p:cNvPicPr>
            <a:picLocks noGrp="1" noChangeAspect="1"/>
          </p:cNvPicPr>
          <p:nvPr>
            <p:ph sz="half" idx="2"/>
          </p:nvPr>
        </p:nvPicPr>
        <p:blipFill>
          <a:blip r:embed="rId5"/>
          <a:stretch>
            <a:fillRect/>
          </a:stretch>
        </p:blipFill>
        <p:spPr>
          <a:xfrm>
            <a:off x="6172200" y="2058194"/>
            <a:ext cx="5181600" cy="3886200"/>
          </a:xfrm>
          <a:prstGeom prst="rect">
            <a:avLst/>
          </a:prstGeom>
        </p:spPr>
      </p:pic>
      <p:sp>
        <p:nvSpPr>
          <p:cNvPr id="4" name="Footer Placeholder 3">
            <a:extLst>
              <a:ext uri="{FF2B5EF4-FFF2-40B4-BE49-F238E27FC236}">
                <a16:creationId xmlns:a16="http://schemas.microsoft.com/office/drawing/2014/main" id="{8887596C-26DE-41CC-977C-1CA567CD0695}"/>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AE35E926-9CF3-4486-ACFF-220F8680CEF8}"/>
              </a:ext>
            </a:extLst>
          </p:cNvPr>
          <p:cNvSpPr>
            <a:spLocks noGrp="1"/>
          </p:cNvSpPr>
          <p:nvPr>
            <p:ph type="sldNum" sz="quarter" idx="12"/>
          </p:nvPr>
        </p:nvSpPr>
        <p:spPr/>
        <p:txBody>
          <a:bodyPr/>
          <a:lstStyle/>
          <a:p>
            <a:fld id="{ADE010BB-8A0A-44C6-A34B-43819450A25B}" type="slidenum">
              <a:rPr lang="en-US" smtClean="0"/>
              <a:t>12</a:t>
            </a:fld>
            <a:endParaRPr lang="en-US"/>
          </a:p>
        </p:txBody>
      </p:sp>
    </p:spTree>
    <p:extLst>
      <p:ext uri="{BB962C8B-B14F-4D97-AF65-F5344CB8AC3E}">
        <p14:creationId xmlns:p14="http://schemas.microsoft.com/office/powerpoint/2010/main" val="96881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6AC1D-9170-45C4-A515-583DAE694279}"/>
              </a:ext>
            </a:extLst>
          </p:cNvPr>
          <p:cNvSpPr>
            <a:spLocks noGrp="1"/>
          </p:cNvSpPr>
          <p:nvPr>
            <p:ph type="title"/>
          </p:nvPr>
        </p:nvSpPr>
        <p:spPr/>
        <p:txBody>
          <a:bodyPr>
            <a:normAutofit fontScale="90000"/>
          </a:bodyPr>
          <a:lstStyle/>
          <a:p>
            <a:pPr algn="ctr"/>
            <a:r>
              <a:rPr lang="en-CA" sz="4900" b="1" dirty="0">
                <a:effectLst/>
                <a:latin typeface="Calibri" panose="020F0502020204030204" pitchFamily="34" charset="0"/>
                <a:ea typeface="Calibri" panose="020F0502020204030204" pitchFamily="34" charset="0"/>
                <a:cs typeface="Times New Roman" panose="02020603050405020304" pitchFamily="18" charset="0"/>
              </a:rPr>
              <a:t>Manipulative Retain</a:t>
            </a:r>
            <a:br>
              <a:rPr lang="en-US" sz="3600" b="1" i="1" dirty="0">
                <a:effectLst/>
                <a:latin typeface="Calibri" panose="020F0502020204030204" pitchFamily="34" charset="0"/>
                <a:ea typeface="Calibri" panose="020F0502020204030204" pitchFamily="34" charset="0"/>
                <a:cs typeface="Times New Roman" panose="02020603050405020304" pitchFamily="18" charset="0"/>
              </a:rPr>
            </a:br>
            <a:r>
              <a:rPr lang="en-US" sz="4800" b="1" dirty="0">
                <a:effectLst/>
                <a:latin typeface="Calibri" panose="020F0502020204030204" pitchFamily="34" charset="0"/>
                <a:ea typeface="Calibri" panose="020F0502020204030204" pitchFamily="34" charset="0"/>
                <a:cs typeface="Times New Roman" panose="02020603050405020304" pitchFamily="18" charset="0"/>
              </a:rPr>
              <a:t>Stork Stand Balloon </a:t>
            </a:r>
            <a:r>
              <a:rPr lang="en-US" sz="4800" b="1" dirty="0" err="1">
                <a:effectLst/>
                <a:latin typeface="Calibri" panose="020F0502020204030204" pitchFamily="34" charset="0"/>
                <a:ea typeface="Calibri" panose="020F0502020204030204" pitchFamily="34" charset="0"/>
                <a:cs typeface="Times New Roman" panose="02020603050405020304" pitchFamily="18" charset="0"/>
              </a:rPr>
              <a:t>Keepup</a:t>
            </a:r>
            <a:r>
              <a:rPr lang="en-US" sz="4800" b="1" dirty="0">
                <a:effectLst/>
                <a:latin typeface="Calibri" panose="020F0502020204030204" pitchFamily="34" charset="0"/>
                <a:ea typeface="Calibri" panose="020F0502020204030204" pitchFamily="34" charset="0"/>
                <a:cs typeface="Times New Roman" panose="02020603050405020304" pitchFamily="18" charset="0"/>
              </a:rPr>
              <a:t>  </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r>
              <a:rPr lang="en-US" sz="22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https://www.canadago4sport.com/Manipulative-Retain/Stork-Stand-Balloon-Keepup</a:t>
            </a:r>
            <a:endParaRPr lang="en-US" sz="2200" dirty="0"/>
          </a:p>
        </p:txBody>
      </p:sp>
      <p:sp>
        <p:nvSpPr>
          <p:cNvPr id="4" name="Footer Placeholder 3">
            <a:extLst>
              <a:ext uri="{FF2B5EF4-FFF2-40B4-BE49-F238E27FC236}">
                <a16:creationId xmlns:a16="http://schemas.microsoft.com/office/drawing/2014/main" id="{1E8C146E-0DA9-44FE-BD69-E563BB4F5C77}"/>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F5456520-B7B9-432E-9ABD-BC6E4779CB93}"/>
              </a:ext>
            </a:extLst>
          </p:cNvPr>
          <p:cNvSpPr>
            <a:spLocks noGrp="1"/>
          </p:cNvSpPr>
          <p:nvPr>
            <p:ph type="sldNum" sz="quarter" idx="12"/>
          </p:nvPr>
        </p:nvSpPr>
        <p:spPr/>
        <p:txBody>
          <a:bodyPr/>
          <a:lstStyle/>
          <a:p>
            <a:fld id="{ADE010BB-8A0A-44C6-A34B-43819450A25B}" type="slidenum">
              <a:rPr lang="en-US" smtClean="0"/>
              <a:t>13</a:t>
            </a:fld>
            <a:endParaRPr lang="en-US"/>
          </a:p>
        </p:txBody>
      </p:sp>
      <p:pic>
        <p:nvPicPr>
          <p:cNvPr id="7" name="Online Media 5" title="Stork Stand Balloon Keepup">
            <a:hlinkClick r:id="" action="ppaction://media"/>
            <a:extLst>
              <a:ext uri="{FF2B5EF4-FFF2-40B4-BE49-F238E27FC236}">
                <a16:creationId xmlns:a16="http://schemas.microsoft.com/office/drawing/2014/main" id="{B1E2B368-A1D2-4128-94F5-94E379A190A9}"/>
              </a:ext>
            </a:extLst>
          </p:cNvPr>
          <p:cNvPicPr>
            <a:picLocks noGrp="1" noRot="1" noChangeAspect="1"/>
          </p:cNvPicPr>
          <p:nvPr>
            <p:ph idx="1"/>
            <a:videoFile r:link="rId1"/>
          </p:nvPr>
        </p:nvPicPr>
        <p:blipFill>
          <a:blip r:embed="rId4"/>
          <a:stretch>
            <a:fillRect/>
          </a:stretch>
        </p:blipFill>
        <p:spPr>
          <a:xfrm>
            <a:off x="4804315" y="1996581"/>
            <a:ext cx="6549485" cy="3684085"/>
          </a:xfrm>
          <a:prstGeom prst="rect">
            <a:avLst/>
          </a:prstGeom>
        </p:spPr>
      </p:pic>
      <p:pic>
        <p:nvPicPr>
          <p:cNvPr id="3" name="Picture 2">
            <a:extLst>
              <a:ext uri="{FF2B5EF4-FFF2-40B4-BE49-F238E27FC236}">
                <a16:creationId xmlns:a16="http://schemas.microsoft.com/office/drawing/2014/main" id="{9150A21B-CB46-42E7-B301-9878D69E3433}"/>
              </a:ext>
            </a:extLst>
          </p:cNvPr>
          <p:cNvPicPr>
            <a:picLocks noChangeAspect="1"/>
          </p:cNvPicPr>
          <p:nvPr/>
        </p:nvPicPr>
        <p:blipFill>
          <a:blip r:embed="rId5"/>
          <a:stretch>
            <a:fillRect/>
          </a:stretch>
        </p:blipFill>
        <p:spPr>
          <a:xfrm>
            <a:off x="838200" y="1996581"/>
            <a:ext cx="3447918" cy="2610737"/>
          </a:xfrm>
          <a:prstGeom prst="rect">
            <a:avLst/>
          </a:prstGeom>
        </p:spPr>
      </p:pic>
    </p:spTree>
    <p:extLst>
      <p:ext uri="{BB962C8B-B14F-4D97-AF65-F5344CB8AC3E}">
        <p14:creationId xmlns:p14="http://schemas.microsoft.com/office/powerpoint/2010/main" val="26911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3B6E7-90BD-4083-8788-5381EE752FB3}"/>
              </a:ext>
            </a:extLst>
          </p:cNvPr>
          <p:cNvSpPr>
            <a:spLocks noGrp="1"/>
          </p:cNvSpPr>
          <p:nvPr>
            <p:ph type="title"/>
          </p:nvPr>
        </p:nvSpPr>
        <p:spPr>
          <a:xfrm>
            <a:off x="838200" y="365125"/>
            <a:ext cx="10515600" cy="1743593"/>
          </a:xfrm>
        </p:spPr>
        <p:txBody>
          <a:bodyPr>
            <a:normAutofit fontScale="90000"/>
          </a:bodyPr>
          <a:lstStyle/>
          <a:p>
            <a:pPr algn="ctr"/>
            <a:r>
              <a:rPr lang="en-US" sz="4000" dirty="0">
                <a:effectLst/>
                <a:latin typeface="Calibri" panose="020F0502020204030204" pitchFamily="34" charset="0"/>
                <a:ea typeface="Calibri" panose="020F0502020204030204" pitchFamily="34" charset="0"/>
                <a:cs typeface="Times New Roman" panose="02020603050405020304" pitchFamily="18" charset="0"/>
              </a:rPr>
              <a:t>Balloon Dribble with Hands </a:t>
            </a:r>
            <a:br>
              <a:rPr lang="en-US" sz="3200" dirty="0">
                <a:effectLst/>
                <a:latin typeface="Calibri" panose="020F0502020204030204" pitchFamily="34" charset="0"/>
                <a:ea typeface="Calibri" panose="020F0502020204030204" pitchFamily="34" charset="0"/>
                <a:cs typeface="Times New Roman" panose="02020603050405020304" pitchFamily="18" charset="0"/>
              </a:rPr>
            </a:br>
            <a:r>
              <a:rPr lang="en-US" sz="27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https://www.canadago4sport.com/Manipulative-Send/Balloon-Dribble-With-Hands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Online Media 5" title="Balloon Dribble Hands">
            <a:hlinkClick r:id="" action="ppaction://media"/>
            <a:extLst>
              <a:ext uri="{FF2B5EF4-FFF2-40B4-BE49-F238E27FC236}">
                <a16:creationId xmlns:a16="http://schemas.microsoft.com/office/drawing/2014/main" id="{5B5EEDE6-3B3C-47E8-A7CF-BEFFD1CBECB0}"/>
              </a:ext>
            </a:extLst>
          </p:cNvPr>
          <p:cNvPicPr>
            <a:picLocks noGrp="1" noRot="1" noChangeAspect="1"/>
          </p:cNvPicPr>
          <p:nvPr>
            <p:ph idx="1"/>
            <a:videoFile r:link="rId1"/>
          </p:nvPr>
        </p:nvPicPr>
        <p:blipFill>
          <a:blip r:embed="rId4"/>
          <a:stretch>
            <a:fillRect/>
          </a:stretch>
        </p:blipFill>
        <p:spPr>
          <a:xfrm>
            <a:off x="4121150" y="1932032"/>
            <a:ext cx="7232650" cy="4068763"/>
          </a:xfrm>
          <a:prstGeom prst="rect">
            <a:avLst/>
          </a:prstGeom>
        </p:spPr>
      </p:pic>
      <p:sp>
        <p:nvSpPr>
          <p:cNvPr id="4" name="Footer Placeholder 3">
            <a:extLst>
              <a:ext uri="{FF2B5EF4-FFF2-40B4-BE49-F238E27FC236}">
                <a16:creationId xmlns:a16="http://schemas.microsoft.com/office/drawing/2014/main" id="{07A03062-1033-4C1B-87CA-A12C106D04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www.gophersport.com    www.canadago4sport.com</a:t>
            </a:r>
          </a:p>
        </p:txBody>
      </p:sp>
      <p:sp>
        <p:nvSpPr>
          <p:cNvPr id="5" name="Slide Number Placeholder 4">
            <a:extLst>
              <a:ext uri="{FF2B5EF4-FFF2-40B4-BE49-F238E27FC236}">
                <a16:creationId xmlns:a16="http://schemas.microsoft.com/office/drawing/2014/main" id="{FDE09CB1-9FA4-4C07-977E-E3C5952102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E010BB-8A0A-44C6-A34B-43819450A2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FCA34B0-559A-453A-BD9B-00E136CDA76F}"/>
              </a:ext>
            </a:extLst>
          </p:cNvPr>
          <p:cNvPicPr>
            <a:picLocks noChangeAspect="1"/>
          </p:cNvPicPr>
          <p:nvPr/>
        </p:nvPicPr>
        <p:blipFill>
          <a:blip r:embed="rId5"/>
          <a:stretch>
            <a:fillRect/>
          </a:stretch>
        </p:blipFill>
        <p:spPr>
          <a:xfrm>
            <a:off x="838200" y="1932032"/>
            <a:ext cx="2747401" cy="1884959"/>
          </a:xfrm>
          <a:prstGeom prst="rect">
            <a:avLst/>
          </a:prstGeom>
        </p:spPr>
      </p:pic>
    </p:spTree>
    <p:extLst>
      <p:ext uri="{BB962C8B-B14F-4D97-AF65-F5344CB8AC3E}">
        <p14:creationId xmlns:p14="http://schemas.microsoft.com/office/powerpoint/2010/main" val="396830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3E489-D437-42E1-A5D8-C880EFF6B2FC}"/>
              </a:ext>
            </a:extLst>
          </p:cNvPr>
          <p:cNvSpPr>
            <a:spLocks noGrp="1"/>
          </p:cNvSpPr>
          <p:nvPr>
            <p:ph type="title"/>
          </p:nvPr>
        </p:nvSpPr>
        <p:spPr>
          <a:xfrm>
            <a:off x="838200" y="365125"/>
            <a:ext cx="10515600" cy="1762255"/>
          </a:xfrm>
        </p:spPr>
        <p:txBody>
          <a:bodyPr>
            <a:normAutofit fontScale="90000"/>
          </a:bodyPr>
          <a:lstStyle/>
          <a:p>
            <a:pPr algn="ctr"/>
            <a:r>
              <a:rPr lang="en-US" sz="4000" dirty="0">
                <a:effectLst/>
                <a:latin typeface="Calibri" panose="020F0502020204030204" pitchFamily="34" charset="0"/>
                <a:ea typeface="Calibri" panose="020F0502020204030204" pitchFamily="34" charset="0"/>
                <a:cs typeface="Times New Roman" panose="02020603050405020304" pitchFamily="18" charset="0"/>
              </a:rPr>
              <a:t>Balloon Dribble with Feet </a:t>
            </a:r>
            <a:br>
              <a:rPr lang="en-US" sz="3200" dirty="0">
                <a:effectLst/>
                <a:latin typeface="Calibri" panose="020F0502020204030204" pitchFamily="34" charset="0"/>
                <a:ea typeface="Calibri" panose="020F0502020204030204" pitchFamily="34" charset="0"/>
                <a:cs typeface="Times New Roman" panose="02020603050405020304" pitchFamily="18" charset="0"/>
              </a:rPr>
            </a:br>
            <a:r>
              <a:rPr lang="en-US" sz="27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https://www.canadago4sport.com/Manipulative-Send/Balloon-Dribble-with-Feet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Online Media 5" title="Balloon Dribble Feet">
            <a:hlinkClick r:id="" action="ppaction://media"/>
            <a:extLst>
              <a:ext uri="{FF2B5EF4-FFF2-40B4-BE49-F238E27FC236}">
                <a16:creationId xmlns:a16="http://schemas.microsoft.com/office/drawing/2014/main" id="{9EA92E61-3A21-4F43-8C3B-A21E307E4F36}"/>
              </a:ext>
            </a:extLst>
          </p:cNvPr>
          <p:cNvPicPr>
            <a:picLocks noGrp="1" noRot="1" noChangeAspect="1"/>
          </p:cNvPicPr>
          <p:nvPr>
            <p:ph idx="1"/>
            <a:videoFile r:link="rId1"/>
          </p:nvPr>
        </p:nvPicPr>
        <p:blipFill>
          <a:blip r:embed="rId4"/>
          <a:stretch>
            <a:fillRect/>
          </a:stretch>
        </p:blipFill>
        <p:spPr>
          <a:xfrm>
            <a:off x="4154488" y="2127250"/>
            <a:ext cx="7199312" cy="4049713"/>
          </a:xfrm>
          <a:prstGeom prst="rect">
            <a:avLst/>
          </a:prstGeom>
        </p:spPr>
      </p:pic>
      <p:sp>
        <p:nvSpPr>
          <p:cNvPr id="4" name="Footer Placeholder 3">
            <a:extLst>
              <a:ext uri="{FF2B5EF4-FFF2-40B4-BE49-F238E27FC236}">
                <a16:creationId xmlns:a16="http://schemas.microsoft.com/office/drawing/2014/main" id="{7BBC3F9B-1811-4F6F-B09C-A4C5A823A2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www.gophersport.com    www.canadago4sport.com</a:t>
            </a:r>
          </a:p>
        </p:txBody>
      </p:sp>
      <p:sp>
        <p:nvSpPr>
          <p:cNvPr id="5" name="Slide Number Placeholder 4">
            <a:extLst>
              <a:ext uri="{FF2B5EF4-FFF2-40B4-BE49-F238E27FC236}">
                <a16:creationId xmlns:a16="http://schemas.microsoft.com/office/drawing/2014/main" id="{78E0B5DA-E30C-4153-AABF-6C961925A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E010BB-8A0A-44C6-A34B-43819450A2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DABE7E8-A5E6-458C-B68A-2EE1CF90F840}"/>
              </a:ext>
            </a:extLst>
          </p:cNvPr>
          <p:cNvPicPr>
            <a:picLocks noChangeAspect="1"/>
          </p:cNvPicPr>
          <p:nvPr/>
        </p:nvPicPr>
        <p:blipFill>
          <a:blip r:embed="rId5"/>
          <a:stretch>
            <a:fillRect/>
          </a:stretch>
        </p:blipFill>
        <p:spPr>
          <a:xfrm>
            <a:off x="838200" y="2127250"/>
            <a:ext cx="3014663" cy="1781175"/>
          </a:xfrm>
          <a:prstGeom prst="rect">
            <a:avLst/>
          </a:prstGeom>
        </p:spPr>
      </p:pic>
    </p:spTree>
    <p:extLst>
      <p:ext uri="{BB962C8B-B14F-4D97-AF65-F5344CB8AC3E}">
        <p14:creationId xmlns:p14="http://schemas.microsoft.com/office/powerpoint/2010/main" val="372611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A764-EBA0-432D-903B-C7839CA7C51D}"/>
              </a:ext>
            </a:extLst>
          </p:cNvPr>
          <p:cNvSpPr>
            <a:spLocks noGrp="1"/>
          </p:cNvSpPr>
          <p:nvPr>
            <p:ph type="title"/>
          </p:nvPr>
        </p:nvSpPr>
        <p:spPr>
          <a:xfrm>
            <a:off x="838200" y="365125"/>
            <a:ext cx="10515600" cy="2172802"/>
          </a:xfrm>
        </p:spPr>
        <p:txBody>
          <a:bodyPr>
            <a:noAutofit/>
          </a:bodyPr>
          <a:lstStyle/>
          <a:p>
            <a:pPr algn="ctr"/>
            <a:r>
              <a:rPr lang="en-CA" sz="3600" dirty="0">
                <a:effectLst/>
                <a:latin typeface="Calibri" panose="020F0502020204030204" pitchFamily="34" charset="0"/>
                <a:ea typeface="Calibri" panose="020F0502020204030204" pitchFamily="34" charset="0"/>
                <a:cs typeface="Times New Roman" panose="02020603050405020304" pitchFamily="18" charset="0"/>
              </a:rPr>
              <a:t>Balance a Ball</a:t>
            </a:r>
            <a:br>
              <a:rPr lang="en-CA" sz="3200" dirty="0">
                <a:effectLst/>
                <a:latin typeface="Calibri" panose="020F0502020204030204" pitchFamily="34" charset="0"/>
                <a:ea typeface="Calibri" panose="020F0502020204030204" pitchFamily="34" charset="0"/>
                <a:cs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https://www.canadago4sport.com/Manipulative-Retain/Balance-Two-Ball</a:t>
            </a:r>
            <a:br>
              <a:rPr lang="en-US" sz="32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sp>
        <p:nvSpPr>
          <p:cNvPr id="4" name="Footer Placeholder 3">
            <a:extLst>
              <a:ext uri="{FF2B5EF4-FFF2-40B4-BE49-F238E27FC236}">
                <a16:creationId xmlns:a16="http://schemas.microsoft.com/office/drawing/2014/main" id="{0655B54A-8B54-4098-A0AD-03FC376F6B39}"/>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903C7345-E9CF-40B2-B137-67821D8BC111}"/>
              </a:ext>
            </a:extLst>
          </p:cNvPr>
          <p:cNvSpPr>
            <a:spLocks noGrp="1"/>
          </p:cNvSpPr>
          <p:nvPr>
            <p:ph type="sldNum" sz="quarter" idx="12"/>
          </p:nvPr>
        </p:nvSpPr>
        <p:spPr/>
        <p:txBody>
          <a:bodyPr/>
          <a:lstStyle/>
          <a:p>
            <a:fld id="{ADE010BB-8A0A-44C6-A34B-43819450A25B}" type="slidenum">
              <a:rPr lang="en-US" smtClean="0"/>
              <a:t>16</a:t>
            </a:fld>
            <a:endParaRPr lang="en-US"/>
          </a:p>
        </p:txBody>
      </p:sp>
      <p:pic>
        <p:nvPicPr>
          <p:cNvPr id="9" name="Online Media 8" title="Balance Two Ball">
            <a:hlinkClick r:id="" action="ppaction://media"/>
            <a:extLst>
              <a:ext uri="{FF2B5EF4-FFF2-40B4-BE49-F238E27FC236}">
                <a16:creationId xmlns:a16="http://schemas.microsoft.com/office/drawing/2014/main" id="{37D4F644-F9AE-4F30-A69C-F8A8B812ED93}"/>
              </a:ext>
            </a:extLst>
          </p:cNvPr>
          <p:cNvPicPr>
            <a:picLocks noGrp="1" noRot="1" noChangeAspect="1"/>
          </p:cNvPicPr>
          <p:nvPr>
            <p:ph idx="1"/>
            <a:videoFile r:link="rId1"/>
          </p:nvPr>
        </p:nvPicPr>
        <p:blipFill>
          <a:blip r:embed="rId4"/>
          <a:stretch>
            <a:fillRect/>
          </a:stretch>
        </p:blipFill>
        <p:spPr>
          <a:xfrm>
            <a:off x="3617912" y="1825626"/>
            <a:ext cx="7735888" cy="4351338"/>
          </a:xfrm>
          <a:prstGeom prst="rect">
            <a:avLst/>
          </a:prstGeom>
        </p:spPr>
      </p:pic>
      <p:pic>
        <p:nvPicPr>
          <p:cNvPr id="3" name="Picture 2">
            <a:extLst>
              <a:ext uri="{FF2B5EF4-FFF2-40B4-BE49-F238E27FC236}">
                <a16:creationId xmlns:a16="http://schemas.microsoft.com/office/drawing/2014/main" id="{24978988-AE32-4F5A-A640-E93470E33026}"/>
              </a:ext>
            </a:extLst>
          </p:cNvPr>
          <p:cNvPicPr>
            <a:picLocks noChangeAspect="1"/>
          </p:cNvPicPr>
          <p:nvPr/>
        </p:nvPicPr>
        <p:blipFill>
          <a:blip r:embed="rId5"/>
          <a:stretch>
            <a:fillRect/>
          </a:stretch>
        </p:blipFill>
        <p:spPr>
          <a:xfrm>
            <a:off x="838200" y="1825626"/>
            <a:ext cx="2651620" cy="2881340"/>
          </a:xfrm>
          <a:prstGeom prst="rect">
            <a:avLst/>
          </a:prstGeom>
        </p:spPr>
      </p:pic>
    </p:spTree>
    <p:extLst>
      <p:ext uri="{BB962C8B-B14F-4D97-AF65-F5344CB8AC3E}">
        <p14:creationId xmlns:p14="http://schemas.microsoft.com/office/powerpoint/2010/main" val="195988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2BCA-D34F-47FB-9C55-6140F390000F}"/>
              </a:ext>
            </a:extLst>
          </p:cNvPr>
          <p:cNvSpPr>
            <a:spLocks noGrp="1"/>
          </p:cNvSpPr>
          <p:nvPr>
            <p:ph type="title"/>
          </p:nvPr>
        </p:nvSpPr>
        <p:spPr/>
        <p:txBody>
          <a:bodyPr/>
          <a:lstStyle/>
          <a:p>
            <a:pPr algn="ctr"/>
            <a:r>
              <a:rPr lang="en-US" sz="3600" b="1" i="1" dirty="0">
                <a:effectLst/>
                <a:latin typeface="Calibri" panose="020F0502020204030204" pitchFamily="34" charset="0"/>
                <a:ea typeface="Calibri" panose="020F0502020204030204" pitchFamily="34" charset="0"/>
                <a:cs typeface="Times New Roman" panose="02020603050405020304" pitchFamily="18" charset="0"/>
              </a:rPr>
              <a:t>Double Dribble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https://www.canadago4sport.com/Manipulative-Retain/Double-Dribble</a:t>
            </a:r>
            <a:endParaRPr lang="en-US" sz="2000" dirty="0"/>
          </a:p>
        </p:txBody>
      </p:sp>
      <p:pic>
        <p:nvPicPr>
          <p:cNvPr id="6" name="Online Media 5" title="DoubleDribble">
            <a:hlinkClick r:id="" action="ppaction://media"/>
            <a:extLst>
              <a:ext uri="{FF2B5EF4-FFF2-40B4-BE49-F238E27FC236}">
                <a16:creationId xmlns:a16="http://schemas.microsoft.com/office/drawing/2014/main" id="{33174D98-2A01-4EFC-906E-58FE52E5275A}"/>
              </a:ext>
            </a:extLst>
          </p:cNvPr>
          <p:cNvPicPr>
            <a:picLocks noGrp="1" noRot="1" noChangeAspect="1"/>
          </p:cNvPicPr>
          <p:nvPr>
            <p:ph idx="1"/>
            <a:videoFile r:link="rId1"/>
          </p:nvPr>
        </p:nvPicPr>
        <p:blipFill>
          <a:blip r:embed="rId4"/>
          <a:stretch>
            <a:fillRect/>
          </a:stretch>
        </p:blipFill>
        <p:spPr>
          <a:xfrm>
            <a:off x="4234129" y="1825625"/>
            <a:ext cx="7119671" cy="4004724"/>
          </a:xfrm>
          <a:prstGeom prst="rect">
            <a:avLst/>
          </a:prstGeom>
        </p:spPr>
      </p:pic>
      <p:sp>
        <p:nvSpPr>
          <p:cNvPr id="4" name="Footer Placeholder 3">
            <a:extLst>
              <a:ext uri="{FF2B5EF4-FFF2-40B4-BE49-F238E27FC236}">
                <a16:creationId xmlns:a16="http://schemas.microsoft.com/office/drawing/2014/main" id="{9ADD3EC8-F5C7-4D74-9067-AE751470CB23}"/>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20B0416-CF36-4D8C-880A-27E9E087BBBE}"/>
              </a:ext>
            </a:extLst>
          </p:cNvPr>
          <p:cNvSpPr>
            <a:spLocks noGrp="1"/>
          </p:cNvSpPr>
          <p:nvPr>
            <p:ph type="sldNum" sz="quarter" idx="12"/>
          </p:nvPr>
        </p:nvSpPr>
        <p:spPr/>
        <p:txBody>
          <a:bodyPr/>
          <a:lstStyle/>
          <a:p>
            <a:fld id="{ADE010BB-8A0A-44C6-A34B-43819450A25B}" type="slidenum">
              <a:rPr lang="en-US" smtClean="0"/>
              <a:t>17</a:t>
            </a:fld>
            <a:endParaRPr lang="en-US"/>
          </a:p>
        </p:txBody>
      </p:sp>
      <p:pic>
        <p:nvPicPr>
          <p:cNvPr id="3" name="Picture 2">
            <a:extLst>
              <a:ext uri="{FF2B5EF4-FFF2-40B4-BE49-F238E27FC236}">
                <a16:creationId xmlns:a16="http://schemas.microsoft.com/office/drawing/2014/main" id="{2D928DB7-30C9-47EB-9138-FCB3E655039E}"/>
              </a:ext>
            </a:extLst>
          </p:cNvPr>
          <p:cNvPicPr>
            <a:picLocks noChangeAspect="1"/>
          </p:cNvPicPr>
          <p:nvPr/>
        </p:nvPicPr>
        <p:blipFill>
          <a:blip r:embed="rId5"/>
          <a:stretch>
            <a:fillRect/>
          </a:stretch>
        </p:blipFill>
        <p:spPr>
          <a:xfrm>
            <a:off x="838200" y="1825625"/>
            <a:ext cx="2743200" cy="2005965"/>
          </a:xfrm>
          <a:prstGeom prst="rect">
            <a:avLst/>
          </a:prstGeom>
        </p:spPr>
      </p:pic>
    </p:spTree>
    <p:extLst>
      <p:ext uri="{BB962C8B-B14F-4D97-AF65-F5344CB8AC3E}">
        <p14:creationId xmlns:p14="http://schemas.microsoft.com/office/powerpoint/2010/main" val="167555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4F0B-EAAA-47A7-A494-C0C94D2924DD}"/>
              </a:ext>
            </a:extLst>
          </p:cNvPr>
          <p:cNvSpPr>
            <a:spLocks noGrp="1"/>
          </p:cNvSpPr>
          <p:nvPr>
            <p:ph type="title"/>
          </p:nvPr>
        </p:nvSpPr>
        <p:spPr/>
        <p:txBody>
          <a:bodyPr>
            <a:normAutofit/>
          </a:bodyPr>
          <a:lstStyle/>
          <a:p>
            <a:pPr algn="ctr"/>
            <a:r>
              <a:rPr lang="en-CA" b="1" i="1" dirty="0"/>
              <a:t>Soccer Juggle with 360</a:t>
            </a:r>
            <a:br>
              <a:rPr lang="en-CA" dirty="0"/>
            </a:br>
            <a:r>
              <a:rPr lang="en-US" sz="2000" dirty="0">
                <a:hlinkClick r:id="rId3"/>
              </a:rPr>
              <a:t>https://www.canadago4sport.com/Manipulative-Retain/Soccer-Juggle-with-360</a:t>
            </a:r>
            <a:endParaRPr lang="en-US" sz="2000" dirty="0"/>
          </a:p>
        </p:txBody>
      </p:sp>
      <p:pic>
        <p:nvPicPr>
          <p:cNvPr id="6" name="Online Media 5" title="Soccerball Juggle with a 369 turn">
            <a:hlinkClick r:id="" action="ppaction://media"/>
            <a:extLst>
              <a:ext uri="{FF2B5EF4-FFF2-40B4-BE49-F238E27FC236}">
                <a16:creationId xmlns:a16="http://schemas.microsoft.com/office/drawing/2014/main" id="{25550B21-1473-425C-BB80-323A3DA87DE6}"/>
              </a:ext>
            </a:extLst>
          </p:cNvPr>
          <p:cNvPicPr>
            <a:picLocks noGrp="1" noRot="1" noChangeAspect="1"/>
          </p:cNvPicPr>
          <p:nvPr>
            <p:ph idx="1"/>
            <a:videoFile r:link="rId1"/>
          </p:nvPr>
        </p:nvPicPr>
        <p:blipFill>
          <a:blip r:embed="rId4"/>
          <a:stretch>
            <a:fillRect/>
          </a:stretch>
        </p:blipFill>
        <p:spPr>
          <a:xfrm>
            <a:off x="4038600" y="1825625"/>
            <a:ext cx="7329737" cy="4122883"/>
          </a:xfrm>
          <a:prstGeom prst="rect">
            <a:avLst/>
          </a:prstGeom>
        </p:spPr>
      </p:pic>
      <p:sp>
        <p:nvSpPr>
          <p:cNvPr id="4" name="Footer Placeholder 3">
            <a:extLst>
              <a:ext uri="{FF2B5EF4-FFF2-40B4-BE49-F238E27FC236}">
                <a16:creationId xmlns:a16="http://schemas.microsoft.com/office/drawing/2014/main" id="{C9684DE1-DBAA-4C5E-850A-66FEF5275091}"/>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E29ED5EF-8B1C-4A06-A720-BCFF4459ADF0}"/>
              </a:ext>
            </a:extLst>
          </p:cNvPr>
          <p:cNvSpPr>
            <a:spLocks noGrp="1"/>
          </p:cNvSpPr>
          <p:nvPr>
            <p:ph type="sldNum" sz="quarter" idx="12"/>
          </p:nvPr>
        </p:nvSpPr>
        <p:spPr/>
        <p:txBody>
          <a:bodyPr/>
          <a:lstStyle/>
          <a:p>
            <a:fld id="{ADE010BB-8A0A-44C6-A34B-43819450A25B}" type="slidenum">
              <a:rPr lang="en-US" smtClean="0"/>
              <a:t>18</a:t>
            </a:fld>
            <a:endParaRPr lang="en-US"/>
          </a:p>
        </p:txBody>
      </p:sp>
      <p:pic>
        <p:nvPicPr>
          <p:cNvPr id="3" name="Picture 2">
            <a:extLst>
              <a:ext uri="{FF2B5EF4-FFF2-40B4-BE49-F238E27FC236}">
                <a16:creationId xmlns:a16="http://schemas.microsoft.com/office/drawing/2014/main" id="{DE7348F0-E0A6-4F1E-9AEC-BB23B1C4618F}"/>
              </a:ext>
            </a:extLst>
          </p:cNvPr>
          <p:cNvPicPr>
            <a:picLocks noChangeAspect="1"/>
          </p:cNvPicPr>
          <p:nvPr/>
        </p:nvPicPr>
        <p:blipFill>
          <a:blip r:embed="rId5"/>
          <a:stretch>
            <a:fillRect/>
          </a:stretch>
        </p:blipFill>
        <p:spPr>
          <a:xfrm>
            <a:off x="838200" y="1825625"/>
            <a:ext cx="2983029" cy="2224382"/>
          </a:xfrm>
          <a:prstGeom prst="rect">
            <a:avLst/>
          </a:prstGeom>
        </p:spPr>
      </p:pic>
    </p:spTree>
    <p:extLst>
      <p:ext uri="{BB962C8B-B14F-4D97-AF65-F5344CB8AC3E}">
        <p14:creationId xmlns:p14="http://schemas.microsoft.com/office/powerpoint/2010/main" val="180097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7A683-EAFD-46AF-B0E2-8BD7222840DA}"/>
              </a:ext>
            </a:extLst>
          </p:cNvPr>
          <p:cNvSpPr>
            <a:spLocks noGrp="1"/>
          </p:cNvSpPr>
          <p:nvPr>
            <p:ph type="title"/>
          </p:nvPr>
        </p:nvSpPr>
        <p:spPr/>
        <p:txBody>
          <a:bodyPr>
            <a:normAutofit/>
          </a:bodyPr>
          <a:lstStyle/>
          <a:p>
            <a:pPr algn="ctr"/>
            <a:r>
              <a:rPr lang="en-CA" b="1" i="1" dirty="0"/>
              <a:t>Throw to a Wall Timed Race</a:t>
            </a:r>
            <a:br>
              <a:rPr lang="en-CA" b="1" i="1" dirty="0"/>
            </a:b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https://www.canadago4sport.com/Manipulative-Send/Throw-to-a-Wall-Relay</a:t>
            </a:r>
            <a:b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b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https://www.canadago4sport.com/Manipulative-Send/Toss-and-Catch-to-Wall</a:t>
            </a:r>
            <a:endParaRPr lang="en-US" b="1" i="1" dirty="0"/>
          </a:p>
        </p:txBody>
      </p:sp>
      <p:sp>
        <p:nvSpPr>
          <p:cNvPr id="3" name="Content Placeholder 2">
            <a:extLst>
              <a:ext uri="{FF2B5EF4-FFF2-40B4-BE49-F238E27FC236}">
                <a16:creationId xmlns:a16="http://schemas.microsoft.com/office/drawing/2014/main" id="{EBA96EB0-3F26-4481-8578-D34F475698B0}"/>
              </a:ext>
            </a:extLst>
          </p:cNvPr>
          <p:cNvSpPr>
            <a:spLocks noGrp="1"/>
          </p:cNvSpPr>
          <p:nvPr>
            <p:ph idx="1"/>
          </p:nvPr>
        </p:nvSpPr>
        <p:spPr/>
        <p:txBody>
          <a:bodyPr/>
          <a:lstStyle/>
          <a:p>
            <a:r>
              <a:rPr lang="en-CA" dirty="0"/>
              <a:t>But make an individual or team (2-3 players) race of it.</a:t>
            </a:r>
          </a:p>
          <a:p>
            <a:endParaRPr lang="en-US" dirty="0"/>
          </a:p>
        </p:txBody>
      </p:sp>
      <p:sp>
        <p:nvSpPr>
          <p:cNvPr id="4" name="Footer Placeholder 3">
            <a:extLst>
              <a:ext uri="{FF2B5EF4-FFF2-40B4-BE49-F238E27FC236}">
                <a16:creationId xmlns:a16="http://schemas.microsoft.com/office/drawing/2014/main" id="{807053B4-3BE3-4D2D-AD6B-061495FE0D5E}"/>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14D8214A-89F0-465B-B99A-573B297F6CF2}"/>
              </a:ext>
            </a:extLst>
          </p:cNvPr>
          <p:cNvSpPr>
            <a:spLocks noGrp="1"/>
          </p:cNvSpPr>
          <p:nvPr>
            <p:ph type="sldNum" sz="quarter" idx="12"/>
          </p:nvPr>
        </p:nvSpPr>
        <p:spPr/>
        <p:txBody>
          <a:bodyPr/>
          <a:lstStyle/>
          <a:p>
            <a:fld id="{ADE010BB-8A0A-44C6-A34B-43819450A25B}" type="slidenum">
              <a:rPr lang="en-US" smtClean="0"/>
              <a:t>19</a:t>
            </a:fld>
            <a:endParaRPr lang="en-US"/>
          </a:p>
        </p:txBody>
      </p:sp>
      <p:pic>
        <p:nvPicPr>
          <p:cNvPr id="6" name="Online Media 5" title="Ball Toss to Wall">
            <a:hlinkClick r:id="" action="ppaction://media"/>
            <a:extLst>
              <a:ext uri="{FF2B5EF4-FFF2-40B4-BE49-F238E27FC236}">
                <a16:creationId xmlns:a16="http://schemas.microsoft.com/office/drawing/2014/main" id="{350AF240-EFD8-4FB9-9864-DEAB65A64DC9}"/>
              </a:ext>
            </a:extLst>
          </p:cNvPr>
          <p:cNvPicPr>
            <a:picLocks noRot="1" noChangeAspect="1"/>
          </p:cNvPicPr>
          <p:nvPr>
            <a:videoFile r:link="rId1"/>
          </p:nvPr>
        </p:nvPicPr>
        <p:blipFill>
          <a:blip r:embed="rId4"/>
          <a:stretch>
            <a:fillRect/>
          </a:stretch>
        </p:blipFill>
        <p:spPr>
          <a:xfrm>
            <a:off x="4890095" y="2286794"/>
            <a:ext cx="6463705" cy="3635834"/>
          </a:xfrm>
          <a:prstGeom prst="rect">
            <a:avLst/>
          </a:prstGeom>
        </p:spPr>
      </p:pic>
      <p:pic>
        <p:nvPicPr>
          <p:cNvPr id="7" name="Picture 6">
            <a:extLst>
              <a:ext uri="{FF2B5EF4-FFF2-40B4-BE49-F238E27FC236}">
                <a16:creationId xmlns:a16="http://schemas.microsoft.com/office/drawing/2014/main" id="{797A5BBD-8A1A-4C24-BAF4-442C99C805D7}"/>
              </a:ext>
            </a:extLst>
          </p:cNvPr>
          <p:cNvPicPr>
            <a:picLocks noChangeAspect="1"/>
          </p:cNvPicPr>
          <p:nvPr/>
        </p:nvPicPr>
        <p:blipFill>
          <a:blip r:embed="rId5"/>
          <a:stretch>
            <a:fillRect/>
          </a:stretch>
        </p:blipFill>
        <p:spPr>
          <a:xfrm>
            <a:off x="838200" y="2286794"/>
            <a:ext cx="3600450" cy="2847975"/>
          </a:xfrm>
          <a:prstGeom prst="rect">
            <a:avLst/>
          </a:prstGeom>
        </p:spPr>
      </p:pic>
    </p:spTree>
    <p:extLst>
      <p:ext uri="{BB962C8B-B14F-4D97-AF65-F5344CB8AC3E}">
        <p14:creationId xmlns:p14="http://schemas.microsoft.com/office/powerpoint/2010/main" val="112466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C5B28-5C1F-449B-A898-2B6991375179}"/>
              </a:ext>
            </a:extLst>
          </p:cNvPr>
          <p:cNvSpPr>
            <a:spLocks noGrp="1"/>
          </p:cNvSpPr>
          <p:nvPr>
            <p:ph type="title"/>
          </p:nvPr>
        </p:nvSpPr>
        <p:spPr/>
        <p:txBody>
          <a:bodyPr/>
          <a:lstStyle/>
          <a:p>
            <a:pPr algn="ctr"/>
            <a:r>
              <a:rPr lang="en-CA" b="1" dirty="0"/>
              <a:t>Engaging In Your Neighbourhood</a:t>
            </a:r>
            <a:endParaRPr lang="en-US" b="1" dirty="0"/>
          </a:p>
        </p:txBody>
      </p:sp>
      <p:pic>
        <p:nvPicPr>
          <p:cNvPr id="6" name="Content Placeholder 5">
            <a:extLst>
              <a:ext uri="{FF2B5EF4-FFF2-40B4-BE49-F238E27FC236}">
                <a16:creationId xmlns:a16="http://schemas.microsoft.com/office/drawing/2014/main" id="{B1285019-25B7-4B6D-89C9-8CD4F803B7F8}"/>
              </a:ext>
            </a:extLst>
          </p:cNvPr>
          <p:cNvPicPr>
            <a:picLocks noGrp="1" noChangeAspect="1"/>
          </p:cNvPicPr>
          <p:nvPr>
            <p:ph idx="1"/>
          </p:nvPr>
        </p:nvPicPr>
        <p:blipFill>
          <a:blip r:embed="rId2"/>
          <a:stretch>
            <a:fillRect/>
          </a:stretch>
        </p:blipFill>
        <p:spPr>
          <a:xfrm>
            <a:off x="4038600" y="1847850"/>
            <a:ext cx="4351338" cy="4351338"/>
          </a:xfrm>
          <a:prstGeom prst="rect">
            <a:avLst/>
          </a:prstGeom>
        </p:spPr>
      </p:pic>
      <p:sp>
        <p:nvSpPr>
          <p:cNvPr id="4" name="Footer Placeholder 3">
            <a:extLst>
              <a:ext uri="{FF2B5EF4-FFF2-40B4-BE49-F238E27FC236}">
                <a16:creationId xmlns:a16="http://schemas.microsoft.com/office/drawing/2014/main" id="{5512947A-0362-4AFB-B3C6-9EA265D89A48}"/>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94E0D38-5FCF-4969-8705-22BB3F719DCD}"/>
              </a:ext>
            </a:extLst>
          </p:cNvPr>
          <p:cNvSpPr>
            <a:spLocks noGrp="1"/>
          </p:cNvSpPr>
          <p:nvPr>
            <p:ph type="sldNum" sz="quarter" idx="12"/>
          </p:nvPr>
        </p:nvSpPr>
        <p:spPr/>
        <p:txBody>
          <a:bodyPr/>
          <a:lstStyle/>
          <a:p>
            <a:fld id="{ADE010BB-8A0A-44C6-A34B-43819450A25B}" type="slidenum">
              <a:rPr lang="en-US" smtClean="0"/>
              <a:t>2</a:t>
            </a:fld>
            <a:endParaRPr lang="en-US"/>
          </a:p>
        </p:txBody>
      </p:sp>
    </p:spTree>
    <p:extLst>
      <p:ext uri="{BB962C8B-B14F-4D97-AF65-F5344CB8AC3E}">
        <p14:creationId xmlns:p14="http://schemas.microsoft.com/office/powerpoint/2010/main" val="3286249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9FCD2-1709-4E85-9C0F-213476A14C64}"/>
              </a:ext>
            </a:extLst>
          </p:cNvPr>
          <p:cNvSpPr>
            <a:spLocks noGrp="1"/>
          </p:cNvSpPr>
          <p:nvPr>
            <p:ph type="title"/>
          </p:nvPr>
        </p:nvSpPr>
        <p:spPr/>
        <p:txBody>
          <a:bodyPr>
            <a:normAutofit fontScale="90000"/>
          </a:bodyPr>
          <a:lstStyle/>
          <a:p>
            <a:pPr marL="742950" marR="0" lvl="1" indent="-285750" algn="ctr">
              <a:lnSpc>
                <a:spcPct val="107000"/>
              </a:lnSpc>
              <a:spcBef>
                <a:spcPts val="0"/>
              </a:spcBef>
              <a:spcAft>
                <a:spcPts val="0"/>
              </a:spcAft>
              <a:tabLst>
                <a:tab pos="1143000" algn="l"/>
              </a:tabLst>
            </a:pPr>
            <a:r>
              <a:rPr lang="en-US" sz="3600" b="1" dirty="0">
                <a:effectLst/>
                <a:latin typeface="Calibri" panose="020F0502020204030204" pitchFamily="34" charset="0"/>
                <a:ea typeface="Times New Roman" panose="02020603050405020304" pitchFamily="18" charset="0"/>
                <a:cs typeface="Calibri" panose="020F0502020204030204" pitchFamily="34" charset="0"/>
              </a:rPr>
              <a:t>Scoops with a partner or solo against a wall </a:t>
            </a:r>
            <a:br>
              <a:rPr lang="en-US" sz="1200" b="1" dirty="0">
                <a:effectLst/>
                <a:latin typeface="Calibri" panose="020F0502020204030204" pitchFamily="34" charset="0"/>
                <a:ea typeface="Times New Roman" panose="02020603050405020304" pitchFamily="18" charset="0"/>
                <a:cs typeface="Calibri" panose="020F0502020204030204" pitchFamily="34" charset="0"/>
              </a:rPr>
            </a:br>
            <a:r>
              <a:rPr lang="en-US" b="1" dirty="0">
                <a:effectLst/>
                <a:latin typeface="Calibri" panose="020F0502020204030204" pitchFamily="34" charset="0"/>
                <a:ea typeface="Times New Roman" panose="02020603050405020304" pitchFamily="18" charset="0"/>
                <a:cs typeface="Calibri" panose="020F0502020204030204" pitchFamily="34" charset="0"/>
                <a:hlinkClick r:id="rId3"/>
              </a:rPr>
              <a:t>https://www.canadago4sport.com/Manipulative-Send/Scoop-to-Wall</a:t>
            </a:r>
            <a:br>
              <a:rPr lang="en-US" dirty="0">
                <a:effectLst/>
                <a:latin typeface="Calibri" panose="020F0502020204030204" pitchFamily="34" charset="0"/>
                <a:ea typeface="Times New Roman" panose="02020603050405020304" pitchFamily="18" charset="0"/>
                <a:cs typeface="Calibri" panose="020F0502020204030204" pitchFamily="34" charset="0"/>
              </a:rPr>
            </a:br>
            <a:br>
              <a:rPr lang="en-US" sz="1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Online Media 5" title="Scoop to Wall">
            <a:hlinkClick r:id="" action="ppaction://media"/>
            <a:extLst>
              <a:ext uri="{FF2B5EF4-FFF2-40B4-BE49-F238E27FC236}">
                <a16:creationId xmlns:a16="http://schemas.microsoft.com/office/drawing/2014/main" id="{65030409-548B-4932-84A7-C70BDE96B2BC}"/>
              </a:ext>
            </a:extLst>
          </p:cNvPr>
          <p:cNvPicPr>
            <a:picLocks noGrp="1" noRot="1" noChangeAspect="1"/>
          </p:cNvPicPr>
          <p:nvPr>
            <p:ph idx="1"/>
            <a:videoFile r:link="rId1"/>
          </p:nvPr>
        </p:nvPicPr>
        <p:blipFill>
          <a:blip r:embed="rId4"/>
          <a:stretch>
            <a:fillRect/>
          </a:stretch>
        </p:blipFill>
        <p:spPr>
          <a:xfrm>
            <a:off x="3743609" y="1440657"/>
            <a:ext cx="7610191" cy="4280635"/>
          </a:xfrm>
          <a:prstGeom prst="rect">
            <a:avLst/>
          </a:prstGeom>
        </p:spPr>
      </p:pic>
      <p:sp>
        <p:nvSpPr>
          <p:cNvPr id="4" name="Footer Placeholder 3">
            <a:extLst>
              <a:ext uri="{FF2B5EF4-FFF2-40B4-BE49-F238E27FC236}">
                <a16:creationId xmlns:a16="http://schemas.microsoft.com/office/drawing/2014/main" id="{35C2413B-BED2-498B-8B77-85E33BBDFBD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556E02EF-33A3-4A50-B3EC-248C0BE4AA47}"/>
              </a:ext>
            </a:extLst>
          </p:cNvPr>
          <p:cNvSpPr>
            <a:spLocks noGrp="1"/>
          </p:cNvSpPr>
          <p:nvPr>
            <p:ph type="sldNum" sz="quarter" idx="12"/>
          </p:nvPr>
        </p:nvSpPr>
        <p:spPr/>
        <p:txBody>
          <a:bodyPr/>
          <a:lstStyle/>
          <a:p>
            <a:fld id="{ADE010BB-8A0A-44C6-A34B-43819450A25B}" type="slidenum">
              <a:rPr lang="en-US" smtClean="0"/>
              <a:t>20</a:t>
            </a:fld>
            <a:endParaRPr lang="en-US"/>
          </a:p>
        </p:txBody>
      </p:sp>
      <p:pic>
        <p:nvPicPr>
          <p:cNvPr id="3" name="Picture 2">
            <a:extLst>
              <a:ext uri="{FF2B5EF4-FFF2-40B4-BE49-F238E27FC236}">
                <a16:creationId xmlns:a16="http://schemas.microsoft.com/office/drawing/2014/main" id="{B356ECB9-B7A2-48AC-98BD-C31AC261B3DF}"/>
              </a:ext>
            </a:extLst>
          </p:cNvPr>
          <p:cNvPicPr>
            <a:picLocks noChangeAspect="1"/>
          </p:cNvPicPr>
          <p:nvPr/>
        </p:nvPicPr>
        <p:blipFill>
          <a:blip r:embed="rId5"/>
          <a:stretch>
            <a:fillRect/>
          </a:stretch>
        </p:blipFill>
        <p:spPr>
          <a:xfrm>
            <a:off x="838200" y="1440657"/>
            <a:ext cx="2724150" cy="3895725"/>
          </a:xfrm>
          <a:prstGeom prst="rect">
            <a:avLst/>
          </a:prstGeom>
        </p:spPr>
      </p:pic>
    </p:spTree>
    <p:extLst>
      <p:ext uri="{BB962C8B-B14F-4D97-AF65-F5344CB8AC3E}">
        <p14:creationId xmlns:p14="http://schemas.microsoft.com/office/powerpoint/2010/main" val="185018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4B8CE-8837-41FF-8CFC-6A56FCEB0CDD}"/>
              </a:ext>
            </a:extLst>
          </p:cNvPr>
          <p:cNvSpPr>
            <a:spLocks noGrp="1"/>
          </p:cNvSpPr>
          <p:nvPr>
            <p:ph type="title"/>
          </p:nvPr>
        </p:nvSpPr>
        <p:spPr/>
        <p:txBody>
          <a:bodyPr/>
          <a:lstStyle/>
          <a:p>
            <a:pPr algn="ctr"/>
            <a:r>
              <a:rPr lang="en-CA" b="1" i="1" dirty="0"/>
              <a:t>Bird/Ball Juggle</a:t>
            </a:r>
            <a:br>
              <a:rPr lang="en-CA" b="1" i="1" dirty="0"/>
            </a:b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https://www.canadago4sport.com/Manipulative-Send/-Bird%2FBall-Juggle</a:t>
            </a:r>
            <a:endParaRPr lang="en-US" b="1" i="1" dirty="0"/>
          </a:p>
        </p:txBody>
      </p:sp>
      <p:pic>
        <p:nvPicPr>
          <p:cNvPr id="6" name="Online Media 5" title="Racquet Ball and Bird Juggle">
            <a:hlinkClick r:id="" action="ppaction://media"/>
            <a:extLst>
              <a:ext uri="{FF2B5EF4-FFF2-40B4-BE49-F238E27FC236}">
                <a16:creationId xmlns:a16="http://schemas.microsoft.com/office/drawing/2014/main" id="{A6E2E291-33DF-4C09-8547-93A71AEB868E}"/>
              </a:ext>
            </a:extLst>
          </p:cNvPr>
          <p:cNvPicPr>
            <a:picLocks noGrp="1" noRot="1" noChangeAspect="1"/>
          </p:cNvPicPr>
          <p:nvPr>
            <p:ph idx="1"/>
            <a:videoFile r:link="rId1"/>
          </p:nvPr>
        </p:nvPicPr>
        <p:blipFill>
          <a:blip r:embed="rId4"/>
          <a:stretch>
            <a:fillRect/>
          </a:stretch>
        </p:blipFill>
        <p:spPr>
          <a:xfrm>
            <a:off x="3995505" y="1825625"/>
            <a:ext cx="7358295" cy="4138947"/>
          </a:xfrm>
          <a:prstGeom prst="rect">
            <a:avLst/>
          </a:prstGeom>
        </p:spPr>
      </p:pic>
      <p:sp>
        <p:nvSpPr>
          <p:cNvPr id="4" name="Footer Placeholder 3">
            <a:extLst>
              <a:ext uri="{FF2B5EF4-FFF2-40B4-BE49-F238E27FC236}">
                <a16:creationId xmlns:a16="http://schemas.microsoft.com/office/drawing/2014/main" id="{1853E215-7385-49C8-9D86-7C2D0FF9F0BE}"/>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229F47A1-63E5-4A98-B4AE-BBF2112155B6}"/>
              </a:ext>
            </a:extLst>
          </p:cNvPr>
          <p:cNvSpPr>
            <a:spLocks noGrp="1"/>
          </p:cNvSpPr>
          <p:nvPr>
            <p:ph type="sldNum" sz="quarter" idx="12"/>
          </p:nvPr>
        </p:nvSpPr>
        <p:spPr/>
        <p:txBody>
          <a:bodyPr/>
          <a:lstStyle/>
          <a:p>
            <a:fld id="{ADE010BB-8A0A-44C6-A34B-43819450A25B}" type="slidenum">
              <a:rPr lang="en-US" smtClean="0"/>
              <a:t>21</a:t>
            </a:fld>
            <a:endParaRPr lang="en-US"/>
          </a:p>
        </p:txBody>
      </p:sp>
      <p:pic>
        <p:nvPicPr>
          <p:cNvPr id="3" name="Picture 2">
            <a:extLst>
              <a:ext uri="{FF2B5EF4-FFF2-40B4-BE49-F238E27FC236}">
                <a16:creationId xmlns:a16="http://schemas.microsoft.com/office/drawing/2014/main" id="{7E28653B-7ABC-46CC-8142-7FDA876E875A}"/>
              </a:ext>
            </a:extLst>
          </p:cNvPr>
          <p:cNvPicPr>
            <a:picLocks noChangeAspect="1"/>
          </p:cNvPicPr>
          <p:nvPr/>
        </p:nvPicPr>
        <p:blipFill>
          <a:blip r:embed="rId5"/>
          <a:stretch>
            <a:fillRect/>
          </a:stretch>
        </p:blipFill>
        <p:spPr>
          <a:xfrm>
            <a:off x="838200" y="1825625"/>
            <a:ext cx="3096237" cy="2211598"/>
          </a:xfrm>
          <a:prstGeom prst="rect">
            <a:avLst/>
          </a:prstGeom>
        </p:spPr>
      </p:pic>
    </p:spTree>
    <p:extLst>
      <p:ext uri="{BB962C8B-B14F-4D97-AF65-F5344CB8AC3E}">
        <p14:creationId xmlns:p14="http://schemas.microsoft.com/office/powerpoint/2010/main" val="270201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E9FD6-F7D1-47DF-9845-83527DC55D22}"/>
              </a:ext>
            </a:extLst>
          </p:cNvPr>
          <p:cNvSpPr>
            <a:spLocks noGrp="1"/>
          </p:cNvSpPr>
          <p:nvPr>
            <p:ph type="title"/>
          </p:nvPr>
        </p:nvSpPr>
        <p:spPr>
          <a:xfrm>
            <a:off x="838200" y="365125"/>
            <a:ext cx="10515600" cy="2322091"/>
          </a:xfrm>
        </p:spPr>
        <p:txBody>
          <a:bodyPr>
            <a:noAutofit/>
          </a:bodyPr>
          <a:lstStyle/>
          <a:p>
            <a:pPr marL="742950" marR="0" lvl="1" indent="-285750" algn="ctr">
              <a:lnSpc>
                <a:spcPct val="107000"/>
              </a:lnSpc>
              <a:spcBef>
                <a:spcPts val="0"/>
              </a:spcBef>
              <a:spcAft>
                <a:spcPts val="0"/>
              </a:spcAft>
              <a:tabLst>
                <a:tab pos="1143000" algn="l"/>
              </a:tabLst>
            </a:pPr>
            <a:r>
              <a:rPr lang="en-CA" sz="3600" b="1" i="1" dirty="0">
                <a:effectLst/>
                <a:latin typeface="Calibri" panose="020F0502020204030204" pitchFamily="34" charset="0"/>
                <a:ea typeface="Calibri" panose="020F0502020204030204" pitchFamily="34" charset="0"/>
                <a:cs typeface="Times New Roman" panose="02020603050405020304" pitchFamily="18" charset="0"/>
              </a:rPr>
              <a:t>Manipulative Send and Receive</a:t>
            </a:r>
            <a:br>
              <a:rPr lang="en-US" sz="3600" i="1" dirty="0">
                <a:effectLst/>
                <a:latin typeface="Calibri" panose="020F0502020204030204" pitchFamily="34" charset="0"/>
                <a:ea typeface="Calibri" panose="020F0502020204030204" pitchFamily="34" charset="0"/>
                <a:cs typeface="Times New Roman" panose="02020603050405020304" pitchFamily="18" charset="0"/>
              </a:rPr>
            </a:br>
            <a:r>
              <a:rPr lang="en-CA" sz="3600" i="1" dirty="0">
                <a:effectLst/>
                <a:latin typeface="Calibri" panose="020F0502020204030204" pitchFamily="34" charset="0"/>
                <a:ea typeface="Calibri" panose="020F0502020204030204" pitchFamily="34" charset="0"/>
                <a:cs typeface="Times New Roman" panose="02020603050405020304" pitchFamily="18" charset="0"/>
              </a:rPr>
              <a:t>Noodle Toss Pairs [at home] (but use Rubber Band Ball instead or scoops)</a:t>
            </a:r>
            <a:br>
              <a:rPr lang="en-CA" sz="3600" i="1" dirty="0">
                <a:effectLst/>
                <a:latin typeface="Calibri" panose="020F0502020204030204" pitchFamily="34" charset="0"/>
                <a:ea typeface="Calibri" panose="020F0502020204030204" pitchFamily="34" charset="0"/>
                <a:cs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https://www.canadago4sport.com/Manipulative-Send/Noodle-Toss-Pairs</a:t>
            </a:r>
            <a:endParaRPr lang="en-US" sz="2400" dirty="0"/>
          </a:p>
        </p:txBody>
      </p:sp>
      <p:pic>
        <p:nvPicPr>
          <p:cNvPr id="6" name="Online Media 5" title="Noodle Toss Pairs">
            <a:hlinkClick r:id="" action="ppaction://media"/>
            <a:extLst>
              <a:ext uri="{FF2B5EF4-FFF2-40B4-BE49-F238E27FC236}">
                <a16:creationId xmlns:a16="http://schemas.microsoft.com/office/drawing/2014/main" id="{14B682BD-F75E-4C9D-B6E3-E6455386AD96}"/>
              </a:ext>
            </a:extLst>
          </p:cNvPr>
          <p:cNvPicPr>
            <a:picLocks noGrp="1" noRot="1" noChangeAspect="1"/>
          </p:cNvPicPr>
          <p:nvPr>
            <p:ph idx="1"/>
            <a:videoFile r:link="rId1"/>
          </p:nvPr>
        </p:nvPicPr>
        <p:blipFill>
          <a:blip r:embed="rId4"/>
          <a:stretch>
            <a:fillRect/>
          </a:stretch>
        </p:blipFill>
        <p:spPr>
          <a:xfrm>
            <a:off x="5419288" y="2911297"/>
            <a:ext cx="5934512" cy="3338501"/>
          </a:xfrm>
          <a:prstGeom prst="rect">
            <a:avLst/>
          </a:prstGeom>
        </p:spPr>
      </p:pic>
      <p:sp>
        <p:nvSpPr>
          <p:cNvPr id="4" name="Footer Placeholder 3">
            <a:extLst>
              <a:ext uri="{FF2B5EF4-FFF2-40B4-BE49-F238E27FC236}">
                <a16:creationId xmlns:a16="http://schemas.microsoft.com/office/drawing/2014/main" id="{55E227AB-A588-43D5-94E8-1F695F9123F9}"/>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B115E97E-8C27-411D-A436-565051765E22}"/>
              </a:ext>
            </a:extLst>
          </p:cNvPr>
          <p:cNvSpPr>
            <a:spLocks noGrp="1"/>
          </p:cNvSpPr>
          <p:nvPr>
            <p:ph type="sldNum" sz="quarter" idx="12"/>
          </p:nvPr>
        </p:nvSpPr>
        <p:spPr/>
        <p:txBody>
          <a:bodyPr/>
          <a:lstStyle/>
          <a:p>
            <a:fld id="{ADE010BB-8A0A-44C6-A34B-43819450A25B}" type="slidenum">
              <a:rPr lang="en-US" smtClean="0"/>
              <a:t>22</a:t>
            </a:fld>
            <a:endParaRPr lang="en-US"/>
          </a:p>
        </p:txBody>
      </p:sp>
      <p:pic>
        <p:nvPicPr>
          <p:cNvPr id="3" name="Picture 2">
            <a:extLst>
              <a:ext uri="{FF2B5EF4-FFF2-40B4-BE49-F238E27FC236}">
                <a16:creationId xmlns:a16="http://schemas.microsoft.com/office/drawing/2014/main" id="{D140EF4C-312A-4413-874F-9F2130D3B172}"/>
              </a:ext>
            </a:extLst>
          </p:cNvPr>
          <p:cNvPicPr>
            <a:picLocks noChangeAspect="1"/>
          </p:cNvPicPr>
          <p:nvPr/>
        </p:nvPicPr>
        <p:blipFill>
          <a:blip r:embed="rId5"/>
          <a:stretch>
            <a:fillRect/>
          </a:stretch>
        </p:blipFill>
        <p:spPr>
          <a:xfrm>
            <a:off x="838200" y="2911297"/>
            <a:ext cx="3602490" cy="2432490"/>
          </a:xfrm>
          <a:prstGeom prst="rect">
            <a:avLst/>
          </a:prstGeom>
        </p:spPr>
      </p:pic>
    </p:spTree>
    <p:extLst>
      <p:ext uri="{BB962C8B-B14F-4D97-AF65-F5344CB8AC3E}">
        <p14:creationId xmlns:p14="http://schemas.microsoft.com/office/powerpoint/2010/main" val="60717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F30A3-EE8A-43C5-A577-9E09727B7A75}"/>
              </a:ext>
            </a:extLst>
          </p:cNvPr>
          <p:cNvSpPr>
            <a:spLocks noGrp="1"/>
          </p:cNvSpPr>
          <p:nvPr>
            <p:ph type="title"/>
          </p:nvPr>
        </p:nvSpPr>
        <p:spPr/>
        <p:txBody>
          <a:bodyPr>
            <a:normAutofit fontScale="90000"/>
          </a:bodyPr>
          <a:lstStyle/>
          <a:p>
            <a:pPr algn="ctr"/>
            <a:r>
              <a:rPr lang="en-US" sz="4000" u="none" strike="noStrike" dirty="0">
                <a:effectLst/>
                <a:latin typeface="Calibri" panose="020F0502020204030204" pitchFamily="34" charset="0"/>
                <a:ea typeface="Times New Roman" panose="02020603050405020304" pitchFamily="18" charset="0"/>
                <a:cs typeface="Calibri" panose="020F0502020204030204" pitchFamily="34" charset="0"/>
              </a:rPr>
              <a:t>Circus Catches [at home—</a:t>
            </a:r>
            <a:r>
              <a:rPr lang="en-US" sz="4000" dirty="0">
                <a:latin typeface="Calibri" panose="020F0502020204030204" pitchFamily="34" charset="0"/>
                <a:ea typeface="Times New Roman" panose="02020603050405020304" pitchFamily="18" charset="0"/>
                <a:cs typeface="Calibri" panose="020F0502020204030204" pitchFamily="34" charset="0"/>
              </a:rPr>
              <a:t>partner or</a:t>
            </a:r>
            <a:r>
              <a:rPr lang="en-US" sz="4000" u="none" strike="noStrike" dirty="0">
                <a:effectLst/>
                <a:latin typeface="Calibri" panose="020F0502020204030204" pitchFamily="34" charset="0"/>
                <a:ea typeface="Times New Roman" panose="02020603050405020304" pitchFamily="18" charset="0"/>
                <a:cs typeface="Calibri" panose="020F0502020204030204" pitchFamily="34" charset="0"/>
              </a:rPr>
              <a:t> tossed to self] </a:t>
            </a:r>
            <a:br>
              <a:rPr lang="en-US" sz="3200" u="none" strike="noStrike"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rPr>
            </a:br>
            <a:r>
              <a:rPr lang="en-US" sz="27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https://www.canadago4sport.com/Stability-Ball1/Circus-Catches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Online Media 5" title="Circus Catches">
            <a:hlinkClick r:id="" action="ppaction://media"/>
            <a:extLst>
              <a:ext uri="{FF2B5EF4-FFF2-40B4-BE49-F238E27FC236}">
                <a16:creationId xmlns:a16="http://schemas.microsoft.com/office/drawing/2014/main" id="{9BA27BD3-2B2C-45B4-8468-CCD5FD1D167A}"/>
              </a:ext>
            </a:extLst>
          </p:cNvPr>
          <p:cNvPicPr>
            <a:picLocks noGrp="1" noRot="1" noChangeAspect="1"/>
          </p:cNvPicPr>
          <p:nvPr>
            <p:ph idx="1"/>
            <a:videoFile r:link="rId1"/>
          </p:nvPr>
        </p:nvPicPr>
        <p:blipFill>
          <a:blip r:embed="rId4"/>
          <a:stretch>
            <a:fillRect/>
          </a:stretch>
        </p:blipFill>
        <p:spPr>
          <a:xfrm>
            <a:off x="3617912" y="1481676"/>
            <a:ext cx="7735888" cy="4351338"/>
          </a:xfrm>
          <a:prstGeom prst="rect">
            <a:avLst/>
          </a:prstGeom>
        </p:spPr>
      </p:pic>
      <p:sp>
        <p:nvSpPr>
          <p:cNvPr id="4" name="Footer Placeholder 3">
            <a:extLst>
              <a:ext uri="{FF2B5EF4-FFF2-40B4-BE49-F238E27FC236}">
                <a16:creationId xmlns:a16="http://schemas.microsoft.com/office/drawing/2014/main" id="{BC87F6A1-5AE3-46BC-B5BC-089E4882E3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www.gophersport.com    www.canadago4sport.com</a:t>
            </a:r>
          </a:p>
        </p:txBody>
      </p:sp>
      <p:sp>
        <p:nvSpPr>
          <p:cNvPr id="5" name="Slide Number Placeholder 4">
            <a:extLst>
              <a:ext uri="{FF2B5EF4-FFF2-40B4-BE49-F238E27FC236}">
                <a16:creationId xmlns:a16="http://schemas.microsoft.com/office/drawing/2014/main" id="{2B76567A-FC8F-4AF9-B7E5-9D91962F07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E010BB-8A0A-44C6-A34B-43819450A2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DCA1E20-0C5F-4179-8CFD-5A5E623115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481676"/>
            <a:ext cx="2711625" cy="1840364"/>
          </a:xfrm>
          <a:prstGeom prst="rect">
            <a:avLst/>
          </a:prstGeom>
        </p:spPr>
      </p:pic>
    </p:spTree>
    <p:extLst>
      <p:ext uri="{BB962C8B-B14F-4D97-AF65-F5344CB8AC3E}">
        <p14:creationId xmlns:p14="http://schemas.microsoft.com/office/powerpoint/2010/main" val="394800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A4235-5CCD-478A-BA41-C9314F72B017}"/>
              </a:ext>
            </a:extLst>
          </p:cNvPr>
          <p:cNvSpPr>
            <a:spLocks noGrp="1"/>
          </p:cNvSpPr>
          <p:nvPr>
            <p:ph type="title"/>
          </p:nvPr>
        </p:nvSpPr>
        <p:spPr/>
        <p:txBody>
          <a:bodyPr/>
          <a:lstStyle/>
          <a:p>
            <a:pPr marL="1143000" marR="0" lvl="2" indent="-228600" algn="ctr">
              <a:lnSpc>
                <a:spcPct val="107000"/>
              </a:lnSpc>
              <a:spcBef>
                <a:spcPts val="0"/>
              </a:spcBef>
              <a:spcAft>
                <a:spcPts val="800"/>
              </a:spcAft>
              <a:tabLst>
                <a:tab pos="1143000" algn="l"/>
              </a:tabLst>
            </a:pPr>
            <a:r>
              <a:rPr lang="en-US" sz="3600" b="1" i="1" dirty="0">
                <a:effectLst/>
                <a:latin typeface="Calibri" panose="020F0502020204030204" pitchFamily="34" charset="0"/>
                <a:ea typeface="Calibri" panose="020F0502020204030204" pitchFamily="34" charset="0"/>
                <a:cs typeface="Times New Roman" panose="02020603050405020304" pitchFamily="18" charset="0"/>
              </a:rPr>
              <a:t>Backwards Partner Bowling [at home]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https://www.canadago4sport.com/Target1/Backwards-Partner-Bowling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Content Placeholder 6">
            <a:extLst>
              <a:ext uri="{FF2B5EF4-FFF2-40B4-BE49-F238E27FC236}">
                <a16:creationId xmlns:a16="http://schemas.microsoft.com/office/drawing/2014/main" id="{B6222F45-6DD8-4EA1-93A3-EE6207B0CDC9}"/>
              </a:ext>
            </a:extLst>
          </p:cNvPr>
          <p:cNvPicPr>
            <a:picLocks noGrp="1" noChangeAspect="1"/>
          </p:cNvPicPr>
          <p:nvPr>
            <p:ph idx="1"/>
          </p:nvPr>
        </p:nvPicPr>
        <p:blipFill>
          <a:blip r:embed="rId4"/>
          <a:stretch>
            <a:fillRect/>
          </a:stretch>
        </p:blipFill>
        <p:spPr>
          <a:xfrm>
            <a:off x="838200" y="1961400"/>
            <a:ext cx="2906253" cy="1645866"/>
          </a:xfrm>
          <a:prstGeom prst="rect">
            <a:avLst/>
          </a:prstGeom>
        </p:spPr>
      </p:pic>
      <p:sp>
        <p:nvSpPr>
          <p:cNvPr id="4" name="Footer Placeholder 3">
            <a:extLst>
              <a:ext uri="{FF2B5EF4-FFF2-40B4-BE49-F238E27FC236}">
                <a16:creationId xmlns:a16="http://schemas.microsoft.com/office/drawing/2014/main" id="{D6255B1D-3DD7-4763-B86B-BCFE90B7C81D}"/>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902E116-47D3-4D7B-9C8E-8FE5DB3D2154}"/>
              </a:ext>
            </a:extLst>
          </p:cNvPr>
          <p:cNvSpPr>
            <a:spLocks noGrp="1"/>
          </p:cNvSpPr>
          <p:nvPr>
            <p:ph type="sldNum" sz="quarter" idx="12"/>
          </p:nvPr>
        </p:nvSpPr>
        <p:spPr/>
        <p:txBody>
          <a:bodyPr/>
          <a:lstStyle/>
          <a:p>
            <a:fld id="{ADE010BB-8A0A-44C6-A34B-43819450A25B}" type="slidenum">
              <a:rPr lang="en-US" smtClean="0"/>
              <a:t>24</a:t>
            </a:fld>
            <a:endParaRPr lang="en-US"/>
          </a:p>
        </p:txBody>
      </p:sp>
      <p:pic>
        <p:nvPicPr>
          <p:cNvPr id="6" name="Online Media 5" title="Backwards Partner Bowling">
            <a:hlinkClick r:id="" action="ppaction://media"/>
            <a:extLst>
              <a:ext uri="{FF2B5EF4-FFF2-40B4-BE49-F238E27FC236}">
                <a16:creationId xmlns:a16="http://schemas.microsoft.com/office/drawing/2014/main" id="{734D67E8-EFED-4F97-8D8B-1EA8535F2A83}"/>
              </a:ext>
            </a:extLst>
          </p:cNvPr>
          <p:cNvPicPr>
            <a:picLocks noRot="1" noChangeAspect="1"/>
          </p:cNvPicPr>
          <p:nvPr>
            <a:videoFile r:link="rId1"/>
          </p:nvPr>
        </p:nvPicPr>
        <p:blipFill>
          <a:blip r:embed="rId5"/>
          <a:stretch>
            <a:fillRect/>
          </a:stretch>
        </p:blipFill>
        <p:spPr>
          <a:xfrm>
            <a:off x="4021821" y="1961400"/>
            <a:ext cx="7331979" cy="4124238"/>
          </a:xfrm>
          <a:prstGeom prst="rect">
            <a:avLst/>
          </a:prstGeom>
        </p:spPr>
      </p:pic>
    </p:spTree>
    <p:extLst>
      <p:ext uri="{BB962C8B-B14F-4D97-AF65-F5344CB8AC3E}">
        <p14:creationId xmlns:p14="http://schemas.microsoft.com/office/powerpoint/2010/main" val="76675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E1433-E236-4188-B063-235E91B23D84}"/>
              </a:ext>
            </a:extLst>
          </p:cNvPr>
          <p:cNvSpPr>
            <a:spLocks noGrp="1"/>
          </p:cNvSpPr>
          <p:nvPr>
            <p:ph type="title"/>
          </p:nvPr>
        </p:nvSpPr>
        <p:spPr>
          <a:xfrm>
            <a:off x="838200" y="365125"/>
            <a:ext cx="10515600" cy="2872598"/>
          </a:xfrm>
        </p:spPr>
        <p:txBody>
          <a:bodyPr>
            <a:normAutofit/>
          </a:bodyPr>
          <a:lstStyle/>
          <a:p>
            <a:pPr algn="ctr"/>
            <a:r>
              <a:rPr lang="en-CA" sz="3600" b="1" i="1" dirty="0">
                <a:effectLst/>
                <a:latin typeface="Calibri" panose="020F0502020204030204" pitchFamily="34" charset="0"/>
                <a:ea typeface="Calibri" panose="020F0502020204030204" pitchFamily="34" charset="0"/>
                <a:cs typeface="Times New Roman" panose="02020603050405020304" pitchFamily="18" charset="0"/>
              </a:rPr>
              <a:t>Net/Wall Activities</a:t>
            </a:r>
            <a:br>
              <a:rPr lang="en-CA" sz="3600" b="1" i="1" dirty="0">
                <a:effectLst/>
                <a:latin typeface="Calibri" panose="020F0502020204030204" pitchFamily="34" charset="0"/>
                <a:ea typeface="Calibri" panose="020F0502020204030204" pitchFamily="34" charset="0"/>
                <a:cs typeface="Times New Roman" panose="02020603050405020304" pitchFamily="18" charset="0"/>
              </a:rPr>
            </a:br>
            <a:r>
              <a:rPr lang="en-US" sz="3600" b="1" i="1" dirty="0">
                <a:effectLst/>
                <a:latin typeface="Calibri" panose="020F0502020204030204" pitchFamily="34" charset="0"/>
                <a:ea typeface="Calibri" panose="020F0502020204030204" pitchFamily="34" charset="0"/>
                <a:cs typeface="Times New Roman" panose="02020603050405020304" pitchFamily="18" charset="0"/>
              </a:rPr>
              <a:t>Two </a:t>
            </a:r>
            <a:r>
              <a:rPr lang="en-US" sz="3600" b="1" i="1" dirty="0">
                <a:latin typeface="Calibri" panose="020F0502020204030204" pitchFamily="34" charset="0"/>
                <a:ea typeface="Calibri" panose="020F0502020204030204" pitchFamily="34" charset="0"/>
                <a:cs typeface="Times New Roman" panose="02020603050405020304" pitchFamily="18" charset="0"/>
              </a:rPr>
              <a:t>S</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quare With a Target</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r>
              <a:rPr lang="en-US" sz="2400" dirty="0">
                <a:hlinkClick r:id="rId3"/>
              </a:rPr>
              <a:t>https://www.canadago4sport.com/Target1/Ace-Chase-Two-Square</a:t>
            </a:r>
            <a:br>
              <a:rPr lang="en-US"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Online Media 5" title="Two Square With Target">
            <a:hlinkClick r:id="" action="ppaction://media"/>
            <a:extLst>
              <a:ext uri="{FF2B5EF4-FFF2-40B4-BE49-F238E27FC236}">
                <a16:creationId xmlns:a16="http://schemas.microsoft.com/office/drawing/2014/main" id="{1B20CBE7-C0E9-48A0-A665-A8F4192D2C39}"/>
              </a:ext>
            </a:extLst>
          </p:cNvPr>
          <p:cNvPicPr>
            <a:picLocks noGrp="1" noRot="1" noChangeAspect="1"/>
          </p:cNvPicPr>
          <p:nvPr>
            <p:ph idx="1"/>
            <a:videoFile r:link="rId1"/>
          </p:nvPr>
        </p:nvPicPr>
        <p:blipFill>
          <a:blip r:embed="rId4"/>
          <a:stretch>
            <a:fillRect/>
          </a:stretch>
        </p:blipFill>
        <p:spPr>
          <a:xfrm>
            <a:off x="5012771" y="2329096"/>
            <a:ext cx="5158181" cy="3865329"/>
          </a:xfrm>
          <a:prstGeom prst="rect">
            <a:avLst/>
          </a:prstGeom>
        </p:spPr>
      </p:pic>
      <p:sp>
        <p:nvSpPr>
          <p:cNvPr id="4" name="Footer Placeholder 3">
            <a:extLst>
              <a:ext uri="{FF2B5EF4-FFF2-40B4-BE49-F238E27FC236}">
                <a16:creationId xmlns:a16="http://schemas.microsoft.com/office/drawing/2014/main" id="{3722045B-4CC3-4F7C-95E2-A90662314F3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EB6F2501-81E4-4FE2-9361-07E2F55B174D}"/>
              </a:ext>
            </a:extLst>
          </p:cNvPr>
          <p:cNvSpPr>
            <a:spLocks noGrp="1"/>
          </p:cNvSpPr>
          <p:nvPr>
            <p:ph type="sldNum" sz="quarter" idx="12"/>
          </p:nvPr>
        </p:nvSpPr>
        <p:spPr/>
        <p:txBody>
          <a:bodyPr/>
          <a:lstStyle/>
          <a:p>
            <a:fld id="{ADE010BB-8A0A-44C6-A34B-43819450A25B}" type="slidenum">
              <a:rPr lang="en-US" smtClean="0"/>
              <a:t>25</a:t>
            </a:fld>
            <a:endParaRPr lang="en-US"/>
          </a:p>
        </p:txBody>
      </p:sp>
      <p:pic>
        <p:nvPicPr>
          <p:cNvPr id="3" name="Picture 2">
            <a:extLst>
              <a:ext uri="{FF2B5EF4-FFF2-40B4-BE49-F238E27FC236}">
                <a16:creationId xmlns:a16="http://schemas.microsoft.com/office/drawing/2014/main" id="{51BC841D-036F-4753-9D90-EFAD534F4122}"/>
              </a:ext>
            </a:extLst>
          </p:cNvPr>
          <p:cNvPicPr>
            <a:picLocks noChangeAspect="1"/>
          </p:cNvPicPr>
          <p:nvPr/>
        </p:nvPicPr>
        <p:blipFill>
          <a:blip r:embed="rId5"/>
          <a:stretch>
            <a:fillRect/>
          </a:stretch>
        </p:blipFill>
        <p:spPr>
          <a:xfrm>
            <a:off x="2057399" y="2329096"/>
            <a:ext cx="2405543" cy="3851182"/>
          </a:xfrm>
          <a:prstGeom prst="rect">
            <a:avLst/>
          </a:prstGeom>
        </p:spPr>
      </p:pic>
    </p:spTree>
    <p:extLst>
      <p:ext uri="{BB962C8B-B14F-4D97-AF65-F5344CB8AC3E}">
        <p14:creationId xmlns:p14="http://schemas.microsoft.com/office/powerpoint/2010/main" val="281354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E7B0-F22B-4203-9908-4E0099E6FF14}"/>
              </a:ext>
            </a:extLst>
          </p:cNvPr>
          <p:cNvSpPr>
            <a:spLocks noGrp="1"/>
          </p:cNvSpPr>
          <p:nvPr>
            <p:ph type="title"/>
          </p:nvPr>
        </p:nvSpPr>
        <p:spPr/>
        <p:txBody>
          <a:bodyPr/>
          <a:lstStyle/>
          <a:p>
            <a:pPr algn="ctr"/>
            <a:r>
              <a:rPr lang="en-CA" b="1" dirty="0"/>
              <a:t>Pickleball—Other Racquet Sports</a:t>
            </a:r>
            <a:endParaRPr lang="en-US" b="1" dirty="0"/>
          </a:p>
        </p:txBody>
      </p:sp>
      <p:sp>
        <p:nvSpPr>
          <p:cNvPr id="3" name="Content Placeholder 2">
            <a:extLst>
              <a:ext uri="{FF2B5EF4-FFF2-40B4-BE49-F238E27FC236}">
                <a16:creationId xmlns:a16="http://schemas.microsoft.com/office/drawing/2014/main" id="{C002FEFD-E995-44C5-B15E-1BDE207E20B3}"/>
              </a:ext>
            </a:extLst>
          </p:cNvPr>
          <p:cNvSpPr>
            <a:spLocks noGrp="1"/>
          </p:cNvSpPr>
          <p:nvPr>
            <p:ph idx="1"/>
          </p:nvPr>
        </p:nvSpPr>
        <p:spPr/>
        <p:txBody>
          <a:bodyPr/>
          <a:lstStyle/>
          <a:p>
            <a:r>
              <a:rPr lang="en-CA" dirty="0"/>
              <a:t>Identify a pickleball (or use pickleballs from two different companies). </a:t>
            </a:r>
          </a:p>
          <a:p>
            <a:r>
              <a:rPr lang="en-CA" dirty="0"/>
              <a:t>Play solo against a wall</a:t>
            </a:r>
          </a:p>
          <a:p>
            <a:r>
              <a:rPr lang="en-CA" dirty="0"/>
              <a:t>One player picks up a pickleball with his hands, and the other player picks up the other pickleball with his hands. Players can flip or kick opponent’s pickleball to their side and keep their pickleball out of play, when not serving, by rolling their ball to the wall behind them.</a:t>
            </a:r>
          </a:p>
          <a:p>
            <a:endParaRPr lang="en-US" dirty="0"/>
          </a:p>
        </p:txBody>
      </p:sp>
      <p:sp>
        <p:nvSpPr>
          <p:cNvPr id="4" name="Footer Placeholder 3">
            <a:extLst>
              <a:ext uri="{FF2B5EF4-FFF2-40B4-BE49-F238E27FC236}">
                <a16:creationId xmlns:a16="http://schemas.microsoft.com/office/drawing/2014/main" id="{015E8355-82C3-40D8-90D3-C863951B9A75}"/>
              </a:ext>
            </a:extLst>
          </p:cNvPr>
          <p:cNvSpPr>
            <a:spLocks noGrp="1"/>
          </p:cNvSpPr>
          <p:nvPr>
            <p:ph type="ftr" sz="quarter" idx="11"/>
          </p:nvPr>
        </p:nvSpPr>
        <p:spPr/>
        <p:txBody>
          <a:bodyPr/>
          <a:lstStyle/>
          <a:p>
            <a:r>
              <a:rPr lang="en-US" dirty="0"/>
              <a:t>www.gophersport.com    www.canadago4sport.com</a:t>
            </a:r>
          </a:p>
        </p:txBody>
      </p:sp>
      <p:sp>
        <p:nvSpPr>
          <p:cNvPr id="5" name="Slide Number Placeholder 4">
            <a:extLst>
              <a:ext uri="{FF2B5EF4-FFF2-40B4-BE49-F238E27FC236}">
                <a16:creationId xmlns:a16="http://schemas.microsoft.com/office/drawing/2014/main" id="{C814D806-A192-4C8D-BDB2-6206AB6FBCE3}"/>
              </a:ext>
            </a:extLst>
          </p:cNvPr>
          <p:cNvSpPr>
            <a:spLocks noGrp="1"/>
          </p:cNvSpPr>
          <p:nvPr>
            <p:ph type="sldNum" sz="quarter" idx="12"/>
          </p:nvPr>
        </p:nvSpPr>
        <p:spPr/>
        <p:txBody>
          <a:bodyPr/>
          <a:lstStyle/>
          <a:p>
            <a:fld id="{ADE010BB-8A0A-44C6-A34B-43819450A25B}" type="slidenum">
              <a:rPr lang="en-US" smtClean="0"/>
              <a:t>26</a:t>
            </a:fld>
            <a:endParaRPr lang="en-US"/>
          </a:p>
        </p:txBody>
      </p:sp>
    </p:spTree>
    <p:extLst>
      <p:ext uri="{BB962C8B-B14F-4D97-AF65-F5344CB8AC3E}">
        <p14:creationId xmlns:p14="http://schemas.microsoft.com/office/powerpoint/2010/main" val="1506796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5191E-E115-42E4-B0CC-446CC1A84420}"/>
              </a:ext>
            </a:extLst>
          </p:cNvPr>
          <p:cNvSpPr>
            <a:spLocks noGrp="1"/>
          </p:cNvSpPr>
          <p:nvPr>
            <p:ph type="title"/>
          </p:nvPr>
        </p:nvSpPr>
        <p:spPr/>
        <p:txBody>
          <a:bodyPr/>
          <a:lstStyle/>
          <a:p>
            <a:pPr algn="ctr"/>
            <a:r>
              <a:rPr lang="en-US" sz="3600" b="1" i="1" dirty="0">
                <a:effectLst/>
                <a:latin typeface="Calibri" panose="020F0502020204030204" pitchFamily="34" charset="0"/>
                <a:ea typeface="Calibri" panose="020F0502020204030204" pitchFamily="34" charset="0"/>
                <a:cs typeface="Calibri" panose="020F0502020204030204" pitchFamily="34" charset="0"/>
              </a:rPr>
              <a:t>Width and Depth [at home]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https://www.canadago4sport.com/Net/Width-and-Depth</a:t>
            </a:r>
            <a:endParaRPr lang="en-US" sz="2400" dirty="0"/>
          </a:p>
        </p:txBody>
      </p:sp>
      <p:sp>
        <p:nvSpPr>
          <p:cNvPr id="4" name="Footer Placeholder 3">
            <a:extLst>
              <a:ext uri="{FF2B5EF4-FFF2-40B4-BE49-F238E27FC236}">
                <a16:creationId xmlns:a16="http://schemas.microsoft.com/office/drawing/2014/main" id="{7288EDC9-78C9-4F1E-BC1A-C2EA50E8C4A2}"/>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2F4ED94-3390-492D-800F-69521574EE77}"/>
              </a:ext>
            </a:extLst>
          </p:cNvPr>
          <p:cNvSpPr>
            <a:spLocks noGrp="1"/>
          </p:cNvSpPr>
          <p:nvPr>
            <p:ph type="sldNum" sz="quarter" idx="12"/>
          </p:nvPr>
        </p:nvSpPr>
        <p:spPr/>
        <p:txBody>
          <a:bodyPr/>
          <a:lstStyle/>
          <a:p>
            <a:fld id="{ADE010BB-8A0A-44C6-A34B-43819450A25B}" type="slidenum">
              <a:rPr lang="en-US" smtClean="0"/>
              <a:t>27</a:t>
            </a:fld>
            <a:endParaRPr lang="en-US"/>
          </a:p>
        </p:txBody>
      </p:sp>
      <p:pic>
        <p:nvPicPr>
          <p:cNvPr id="8" name="Online Media 7" title="NetWidthAndDepth">
            <a:hlinkClick r:id="" action="ppaction://media"/>
            <a:extLst>
              <a:ext uri="{FF2B5EF4-FFF2-40B4-BE49-F238E27FC236}">
                <a16:creationId xmlns:a16="http://schemas.microsoft.com/office/drawing/2014/main" id="{53EBC114-EBC9-4D03-8120-095849FC8DD2}"/>
              </a:ext>
            </a:extLst>
          </p:cNvPr>
          <p:cNvPicPr>
            <a:picLocks noGrp="1" noRot="1" noChangeAspect="1"/>
          </p:cNvPicPr>
          <p:nvPr>
            <p:ph idx="1"/>
            <a:videoFile r:link="rId1"/>
          </p:nvPr>
        </p:nvPicPr>
        <p:blipFill>
          <a:blip r:embed="rId4"/>
          <a:stretch>
            <a:fillRect/>
          </a:stretch>
        </p:blipFill>
        <p:spPr>
          <a:xfrm>
            <a:off x="4937265" y="1690688"/>
            <a:ext cx="6416535" cy="3609219"/>
          </a:xfrm>
          <a:prstGeom prst="rect">
            <a:avLst/>
          </a:prstGeom>
        </p:spPr>
      </p:pic>
      <p:pic>
        <p:nvPicPr>
          <p:cNvPr id="3" name="Picture 2">
            <a:extLst>
              <a:ext uri="{FF2B5EF4-FFF2-40B4-BE49-F238E27FC236}">
                <a16:creationId xmlns:a16="http://schemas.microsoft.com/office/drawing/2014/main" id="{F8B271A0-7FAD-49F8-8854-9631F7DD1674}"/>
              </a:ext>
            </a:extLst>
          </p:cNvPr>
          <p:cNvPicPr>
            <a:picLocks noChangeAspect="1"/>
          </p:cNvPicPr>
          <p:nvPr/>
        </p:nvPicPr>
        <p:blipFill>
          <a:blip r:embed="rId5"/>
          <a:stretch>
            <a:fillRect/>
          </a:stretch>
        </p:blipFill>
        <p:spPr>
          <a:xfrm>
            <a:off x="838199" y="1690688"/>
            <a:ext cx="3524075" cy="2646653"/>
          </a:xfrm>
          <a:prstGeom prst="rect">
            <a:avLst/>
          </a:prstGeom>
        </p:spPr>
      </p:pic>
    </p:spTree>
    <p:extLst>
      <p:ext uri="{BB962C8B-B14F-4D97-AF65-F5344CB8AC3E}">
        <p14:creationId xmlns:p14="http://schemas.microsoft.com/office/powerpoint/2010/main" val="374751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7EC9B-8A22-42AB-8EA0-CB6598E33C86}"/>
              </a:ext>
            </a:extLst>
          </p:cNvPr>
          <p:cNvSpPr>
            <a:spLocks noGrp="1"/>
          </p:cNvSpPr>
          <p:nvPr>
            <p:ph type="title"/>
          </p:nvPr>
        </p:nvSpPr>
        <p:spPr>
          <a:xfrm>
            <a:off x="838200" y="365125"/>
            <a:ext cx="10515600" cy="2023512"/>
          </a:xfrm>
        </p:spPr>
        <p:txBody>
          <a:bodyPr>
            <a:normAutofit fontScale="90000"/>
          </a:bodyPr>
          <a:lstStyle/>
          <a:p>
            <a:pPr algn="ctr"/>
            <a:r>
              <a:rPr lang="en-CA" b="1" i="1" dirty="0">
                <a:effectLst/>
                <a:latin typeface="Calibri" panose="020F0502020204030204" pitchFamily="34" charset="0"/>
                <a:ea typeface="Calibri" panose="020F0502020204030204" pitchFamily="34" charset="0"/>
                <a:cs typeface="Times New Roman" panose="02020603050405020304" pitchFamily="18" charset="0"/>
              </a:rPr>
              <a:t>Toss in the Towel </a:t>
            </a:r>
            <a:br>
              <a:rPr lang="en-CA" b="1" i="1" dirty="0">
                <a:effectLst/>
                <a:latin typeface="Calibri" panose="020F0502020204030204" pitchFamily="34" charset="0"/>
                <a:ea typeface="Calibri" panose="020F0502020204030204" pitchFamily="34" charset="0"/>
                <a:cs typeface="Times New Roman" panose="02020603050405020304" pitchFamily="18" charset="0"/>
              </a:rPr>
            </a:br>
            <a:r>
              <a:rPr lang="en-CA" b="1" i="1" dirty="0">
                <a:effectLst/>
                <a:latin typeface="Calibri" panose="020F0502020204030204" pitchFamily="34" charset="0"/>
                <a:ea typeface="Calibri" panose="020F0502020204030204" pitchFamily="34" charset="0"/>
                <a:cs typeface="Times New Roman" panose="02020603050405020304" pitchFamily="18" charset="0"/>
              </a:rPr>
              <a:t>(use a soccer ball instead of stability ball) </a:t>
            </a:r>
            <a:br>
              <a:rPr lang="en-CA" sz="1800" dirty="0">
                <a:effectLst/>
                <a:latin typeface="Calibri" panose="020F0502020204030204" pitchFamily="34" charset="0"/>
                <a:ea typeface="Calibri" panose="020F0502020204030204" pitchFamily="34" charset="0"/>
                <a:cs typeface="Times New Roman" panose="02020603050405020304" pitchFamily="18" charset="0"/>
              </a:rPr>
            </a:b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https://www.canadago4sport.com/Manipulative-Send/Toss-in-the-Towel</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Online Media 5" title="Throw in the Towel">
            <a:hlinkClick r:id="" action="ppaction://media"/>
            <a:extLst>
              <a:ext uri="{FF2B5EF4-FFF2-40B4-BE49-F238E27FC236}">
                <a16:creationId xmlns:a16="http://schemas.microsoft.com/office/drawing/2014/main" id="{962E69E0-9BAA-4481-AC6A-201894A89307}"/>
              </a:ext>
            </a:extLst>
          </p:cNvPr>
          <p:cNvPicPr>
            <a:picLocks noGrp="1" noRot="1" noChangeAspect="1"/>
          </p:cNvPicPr>
          <p:nvPr>
            <p:ph idx="1"/>
            <a:videoFile r:link="rId1"/>
          </p:nvPr>
        </p:nvPicPr>
        <p:blipFill>
          <a:blip r:embed="rId4"/>
          <a:stretch>
            <a:fillRect/>
          </a:stretch>
        </p:blipFill>
        <p:spPr>
          <a:xfrm>
            <a:off x="4619625" y="2179463"/>
            <a:ext cx="6734175" cy="3787775"/>
          </a:xfrm>
          <a:prstGeom prst="rect">
            <a:avLst/>
          </a:prstGeom>
        </p:spPr>
      </p:pic>
      <p:sp>
        <p:nvSpPr>
          <p:cNvPr id="4" name="Footer Placeholder 3">
            <a:extLst>
              <a:ext uri="{FF2B5EF4-FFF2-40B4-BE49-F238E27FC236}">
                <a16:creationId xmlns:a16="http://schemas.microsoft.com/office/drawing/2014/main" id="{2DEC9743-26DC-4E86-95FE-994FA0E37E44}"/>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054ABB4-8028-4122-9AE2-D4BE6A6F62C4}"/>
              </a:ext>
            </a:extLst>
          </p:cNvPr>
          <p:cNvSpPr>
            <a:spLocks noGrp="1"/>
          </p:cNvSpPr>
          <p:nvPr>
            <p:ph type="sldNum" sz="quarter" idx="12"/>
          </p:nvPr>
        </p:nvSpPr>
        <p:spPr/>
        <p:txBody>
          <a:bodyPr/>
          <a:lstStyle/>
          <a:p>
            <a:fld id="{ADE010BB-8A0A-44C6-A34B-43819450A25B}" type="slidenum">
              <a:rPr lang="en-US" smtClean="0"/>
              <a:t>28</a:t>
            </a:fld>
            <a:endParaRPr lang="en-US"/>
          </a:p>
        </p:txBody>
      </p:sp>
      <p:pic>
        <p:nvPicPr>
          <p:cNvPr id="3" name="Picture 2">
            <a:extLst>
              <a:ext uri="{FF2B5EF4-FFF2-40B4-BE49-F238E27FC236}">
                <a16:creationId xmlns:a16="http://schemas.microsoft.com/office/drawing/2014/main" id="{E49E78BF-6B5A-47EE-9D70-E21FD89561E9}"/>
              </a:ext>
            </a:extLst>
          </p:cNvPr>
          <p:cNvPicPr>
            <a:picLocks noChangeAspect="1"/>
          </p:cNvPicPr>
          <p:nvPr/>
        </p:nvPicPr>
        <p:blipFill>
          <a:blip r:embed="rId5"/>
          <a:stretch>
            <a:fillRect/>
          </a:stretch>
        </p:blipFill>
        <p:spPr>
          <a:xfrm>
            <a:off x="941621" y="2179463"/>
            <a:ext cx="3574584" cy="2629873"/>
          </a:xfrm>
          <a:prstGeom prst="rect">
            <a:avLst/>
          </a:prstGeom>
        </p:spPr>
      </p:pic>
    </p:spTree>
    <p:extLst>
      <p:ext uri="{BB962C8B-B14F-4D97-AF65-F5344CB8AC3E}">
        <p14:creationId xmlns:p14="http://schemas.microsoft.com/office/powerpoint/2010/main" val="171093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C381C-672E-445B-90B3-2534CBEB04ED}"/>
              </a:ext>
            </a:extLst>
          </p:cNvPr>
          <p:cNvSpPr>
            <a:spLocks noGrp="1"/>
          </p:cNvSpPr>
          <p:nvPr>
            <p:ph type="title"/>
          </p:nvPr>
        </p:nvSpPr>
        <p:spPr>
          <a:xfrm>
            <a:off x="838200" y="365125"/>
            <a:ext cx="10515600" cy="1799577"/>
          </a:xfrm>
        </p:spPr>
        <p:txBody>
          <a:bodyPr>
            <a:normAutofit fontScale="90000"/>
          </a:bodyPr>
          <a:lstStyle/>
          <a:p>
            <a:pPr algn="ctr"/>
            <a:r>
              <a:rPr lang="en-US" b="1" i="1" dirty="0">
                <a:effectLst/>
                <a:latin typeface="Calibri" panose="020F0502020204030204" pitchFamily="34" charset="0"/>
                <a:ea typeface="Calibri" panose="020F0502020204030204" pitchFamily="34" charset="0"/>
                <a:cs typeface="Times New Roman" panose="02020603050405020304" pitchFamily="18" charset="0"/>
              </a:rPr>
              <a:t>Two Player Juggle [at home] </a:t>
            </a:r>
            <a:br>
              <a:rPr lang="en-US" b="1" i="1" dirty="0">
                <a:effectLst/>
                <a:latin typeface="Calibri" panose="020F0502020204030204" pitchFamily="34" charset="0"/>
                <a:ea typeface="Calibri" panose="020F0502020204030204" pitchFamily="34" charset="0"/>
                <a:cs typeface="Times New Roman" panose="02020603050405020304" pitchFamily="18" charset="0"/>
              </a:rPr>
            </a:br>
            <a:r>
              <a:rPr lang="en-US" b="1" i="1" dirty="0">
                <a:effectLst/>
                <a:latin typeface="Calibri" panose="020F0502020204030204" pitchFamily="34" charset="0"/>
                <a:ea typeface="Calibri" panose="020F0502020204030204" pitchFamily="34" charset="0"/>
                <a:cs typeface="Times New Roman" panose="02020603050405020304" pitchFamily="18" charset="0"/>
              </a:rPr>
              <a:t>(use any three larger balls—soccer, basketball…)</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https://www.canadago4sport.com/Manipulative-Send/Two-Player-Juggle</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Online Media 5" title="Juggling 3 Stability Balls">
            <a:hlinkClick r:id="" action="ppaction://media"/>
            <a:extLst>
              <a:ext uri="{FF2B5EF4-FFF2-40B4-BE49-F238E27FC236}">
                <a16:creationId xmlns:a16="http://schemas.microsoft.com/office/drawing/2014/main" id="{3271068D-C9A6-4ED0-BF59-D7D6A0C0BBCB}"/>
              </a:ext>
            </a:extLst>
          </p:cNvPr>
          <p:cNvPicPr>
            <a:picLocks noGrp="1" noRot="1" noChangeAspect="1"/>
          </p:cNvPicPr>
          <p:nvPr>
            <p:ph idx="1"/>
            <a:videoFile r:link="rId1"/>
          </p:nvPr>
        </p:nvPicPr>
        <p:blipFill>
          <a:blip r:embed="rId4"/>
          <a:stretch>
            <a:fillRect/>
          </a:stretch>
        </p:blipFill>
        <p:spPr>
          <a:xfrm>
            <a:off x="4487862" y="2255852"/>
            <a:ext cx="6865938" cy="3862388"/>
          </a:xfrm>
          <a:prstGeom prst="rect">
            <a:avLst/>
          </a:prstGeom>
        </p:spPr>
      </p:pic>
      <p:sp>
        <p:nvSpPr>
          <p:cNvPr id="4" name="Footer Placeholder 3">
            <a:extLst>
              <a:ext uri="{FF2B5EF4-FFF2-40B4-BE49-F238E27FC236}">
                <a16:creationId xmlns:a16="http://schemas.microsoft.com/office/drawing/2014/main" id="{130F5D88-9747-4CF3-8EFC-0F29173ECF63}"/>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98BEF96B-FFA7-4366-9806-3A9E7018F5E1}"/>
              </a:ext>
            </a:extLst>
          </p:cNvPr>
          <p:cNvSpPr>
            <a:spLocks noGrp="1"/>
          </p:cNvSpPr>
          <p:nvPr>
            <p:ph type="sldNum" sz="quarter" idx="12"/>
          </p:nvPr>
        </p:nvSpPr>
        <p:spPr/>
        <p:txBody>
          <a:bodyPr/>
          <a:lstStyle/>
          <a:p>
            <a:fld id="{ADE010BB-8A0A-44C6-A34B-43819450A25B}" type="slidenum">
              <a:rPr lang="en-US" smtClean="0"/>
              <a:t>29</a:t>
            </a:fld>
            <a:endParaRPr lang="en-US"/>
          </a:p>
        </p:txBody>
      </p:sp>
      <p:pic>
        <p:nvPicPr>
          <p:cNvPr id="3" name="Picture 2">
            <a:extLst>
              <a:ext uri="{FF2B5EF4-FFF2-40B4-BE49-F238E27FC236}">
                <a16:creationId xmlns:a16="http://schemas.microsoft.com/office/drawing/2014/main" id="{71505C36-3E73-429C-9151-C2A69C6F40A5}"/>
              </a:ext>
            </a:extLst>
          </p:cNvPr>
          <p:cNvPicPr>
            <a:picLocks noChangeAspect="1"/>
          </p:cNvPicPr>
          <p:nvPr/>
        </p:nvPicPr>
        <p:blipFill>
          <a:blip r:embed="rId5"/>
          <a:stretch>
            <a:fillRect/>
          </a:stretch>
        </p:blipFill>
        <p:spPr>
          <a:xfrm>
            <a:off x="838200" y="2255852"/>
            <a:ext cx="2869734" cy="2006057"/>
          </a:xfrm>
          <a:prstGeom prst="rect">
            <a:avLst/>
          </a:prstGeom>
        </p:spPr>
      </p:pic>
    </p:spTree>
    <p:extLst>
      <p:ext uri="{BB962C8B-B14F-4D97-AF65-F5344CB8AC3E}">
        <p14:creationId xmlns:p14="http://schemas.microsoft.com/office/powerpoint/2010/main" val="358286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EF0FE-8B02-4F09-85BA-C1ABF4596CB4}"/>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AFE292F-9E24-41F6-976F-B56E7EED8D80}"/>
              </a:ext>
            </a:extLst>
          </p:cNvPr>
          <p:cNvPicPr>
            <a:picLocks noGrp="1" noChangeAspect="1"/>
          </p:cNvPicPr>
          <p:nvPr>
            <p:ph idx="1"/>
          </p:nvPr>
        </p:nvPicPr>
        <p:blipFill>
          <a:blip r:embed="rId2"/>
          <a:stretch>
            <a:fillRect/>
          </a:stretch>
        </p:blipFill>
        <p:spPr>
          <a:xfrm>
            <a:off x="2595844" y="561604"/>
            <a:ext cx="7000312" cy="5250234"/>
          </a:xfrm>
          <a:prstGeom prst="rect">
            <a:avLst/>
          </a:prstGeom>
        </p:spPr>
      </p:pic>
      <p:sp>
        <p:nvSpPr>
          <p:cNvPr id="4" name="Footer Placeholder 3">
            <a:extLst>
              <a:ext uri="{FF2B5EF4-FFF2-40B4-BE49-F238E27FC236}">
                <a16:creationId xmlns:a16="http://schemas.microsoft.com/office/drawing/2014/main" id="{91004FD3-6989-4A13-B51A-A32A7DA2060F}"/>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1420D5D-0277-427F-80FF-268213E84836}"/>
              </a:ext>
            </a:extLst>
          </p:cNvPr>
          <p:cNvSpPr>
            <a:spLocks noGrp="1"/>
          </p:cNvSpPr>
          <p:nvPr>
            <p:ph type="sldNum" sz="quarter" idx="12"/>
          </p:nvPr>
        </p:nvSpPr>
        <p:spPr/>
        <p:txBody>
          <a:bodyPr/>
          <a:lstStyle/>
          <a:p>
            <a:fld id="{ADE010BB-8A0A-44C6-A34B-43819450A25B}" type="slidenum">
              <a:rPr lang="en-US" smtClean="0"/>
              <a:t>3</a:t>
            </a:fld>
            <a:endParaRPr lang="en-US"/>
          </a:p>
        </p:txBody>
      </p:sp>
    </p:spTree>
    <p:extLst>
      <p:ext uri="{BB962C8B-B14F-4D97-AF65-F5344CB8AC3E}">
        <p14:creationId xmlns:p14="http://schemas.microsoft.com/office/powerpoint/2010/main" val="450348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BF70A-AF60-455D-B65C-2FEFA9EDE040}"/>
              </a:ext>
            </a:extLst>
          </p:cNvPr>
          <p:cNvSpPr>
            <a:spLocks noGrp="1"/>
          </p:cNvSpPr>
          <p:nvPr>
            <p:ph type="title"/>
          </p:nvPr>
        </p:nvSpPr>
        <p:spPr>
          <a:xfrm>
            <a:off x="838200" y="365125"/>
            <a:ext cx="10515600" cy="1799577"/>
          </a:xfrm>
        </p:spPr>
        <p:txBody>
          <a:bodyPr>
            <a:normAutofit fontScale="90000"/>
          </a:bodyPr>
          <a:lstStyle/>
          <a:p>
            <a:pPr algn="ctr"/>
            <a:r>
              <a:rPr lang="en-US" b="1" i="1" dirty="0">
                <a:effectLst/>
                <a:latin typeface="Calibri" panose="020F0502020204030204" pitchFamily="34" charset="0"/>
                <a:ea typeface="Calibri" panose="020F0502020204030204" pitchFamily="34" charset="0"/>
                <a:cs typeface="Times New Roman" panose="02020603050405020304" pitchFamily="18" charset="0"/>
              </a:rPr>
              <a:t>Kaboom (use a larger ball </a:t>
            </a:r>
            <a:br>
              <a:rPr lang="en-US" b="1" i="1" dirty="0">
                <a:effectLst/>
                <a:latin typeface="Calibri" panose="020F0502020204030204" pitchFamily="34" charset="0"/>
                <a:ea typeface="Calibri" panose="020F0502020204030204" pitchFamily="34" charset="0"/>
                <a:cs typeface="Times New Roman" panose="02020603050405020304" pitchFamily="18" charset="0"/>
              </a:rPr>
            </a:br>
            <a:r>
              <a:rPr lang="en-US" b="1" i="1" dirty="0">
                <a:effectLst/>
                <a:latin typeface="Calibri" panose="020F0502020204030204" pitchFamily="34" charset="0"/>
                <a:ea typeface="Calibri" panose="020F0502020204030204" pitchFamily="34" charset="0"/>
                <a:cs typeface="Times New Roman" panose="02020603050405020304" pitchFamily="18" charset="0"/>
              </a:rPr>
              <a:t>(basketball or soccer ball) and a smaller ball (tennis) or bean bag [do solo or </a:t>
            </a:r>
            <a:r>
              <a:rPr lang="en-US" b="1" i="1" dirty="0">
                <a:latin typeface="Calibri" panose="020F0502020204030204" pitchFamily="34" charset="0"/>
                <a:ea typeface="Calibri" panose="020F0502020204030204" pitchFamily="34" charset="0"/>
                <a:cs typeface="Times New Roman" panose="02020603050405020304" pitchFamily="18" charset="0"/>
              </a:rPr>
              <a:t>with safe partner</a:t>
            </a:r>
            <a:r>
              <a:rPr lang="en-US" b="1" i="1" dirty="0">
                <a:effectLst/>
                <a:latin typeface="Calibri" panose="020F0502020204030204" pitchFamily="34" charset="0"/>
                <a:ea typeface="Calibri" panose="020F0502020204030204" pitchFamily="34" charset="0"/>
                <a:cs typeface="Times New Roman" panose="02020603050405020304" pitchFamily="18" charset="0"/>
              </a:rPr>
              <a:t>]</a:t>
            </a:r>
            <a:br>
              <a:rPr lang="en-US" b="1" i="1" dirty="0">
                <a:effectLst/>
                <a:latin typeface="Calibri" panose="020F0502020204030204" pitchFamily="34" charset="0"/>
                <a:ea typeface="Calibri" panose="020F0502020204030204" pitchFamily="34" charset="0"/>
                <a:cs typeface="Times New Roman" panose="02020603050405020304" pitchFamily="18" charset="0"/>
              </a:rPr>
            </a:br>
            <a:r>
              <a:rPr lang="en-US"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https://www.canadago4sport.com/Manipulative-Receive/Kaboom</a:t>
            </a:r>
            <a:endParaRPr lang="en-US" sz="2000" dirty="0"/>
          </a:p>
        </p:txBody>
      </p:sp>
      <p:pic>
        <p:nvPicPr>
          <p:cNvPr id="6" name="Online Media 5" title="KaBoom">
            <a:hlinkClick r:id="" action="ppaction://media"/>
            <a:extLst>
              <a:ext uri="{FF2B5EF4-FFF2-40B4-BE49-F238E27FC236}">
                <a16:creationId xmlns:a16="http://schemas.microsoft.com/office/drawing/2014/main" id="{7D52DF39-0329-4B7D-A2D5-DF298F24BB1E}"/>
              </a:ext>
            </a:extLst>
          </p:cNvPr>
          <p:cNvPicPr>
            <a:picLocks noGrp="1" noRot="1" noChangeAspect="1"/>
          </p:cNvPicPr>
          <p:nvPr>
            <p:ph idx="1"/>
            <a:videoFile r:link="rId1"/>
          </p:nvPr>
        </p:nvPicPr>
        <p:blipFill>
          <a:blip r:embed="rId4"/>
          <a:stretch>
            <a:fillRect/>
          </a:stretch>
        </p:blipFill>
        <p:spPr>
          <a:xfrm>
            <a:off x="4783138" y="2590320"/>
            <a:ext cx="6570662" cy="3695700"/>
          </a:xfrm>
          <a:prstGeom prst="rect">
            <a:avLst/>
          </a:prstGeom>
        </p:spPr>
      </p:pic>
      <p:sp>
        <p:nvSpPr>
          <p:cNvPr id="4" name="Footer Placeholder 3">
            <a:extLst>
              <a:ext uri="{FF2B5EF4-FFF2-40B4-BE49-F238E27FC236}">
                <a16:creationId xmlns:a16="http://schemas.microsoft.com/office/drawing/2014/main" id="{A4D334F5-27FB-4C65-8D1D-25612A7E86FF}"/>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30B354E-AA8E-4355-924E-1D4AE0EBDE93}"/>
              </a:ext>
            </a:extLst>
          </p:cNvPr>
          <p:cNvSpPr>
            <a:spLocks noGrp="1"/>
          </p:cNvSpPr>
          <p:nvPr>
            <p:ph type="sldNum" sz="quarter" idx="12"/>
          </p:nvPr>
        </p:nvSpPr>
        <p:spPr/>
        <p:txBody>
          <a:bodyPr/>
          <a:lstStyle/>
          <a:p>
            <a:fld id="{ADE010BB-8A0A-44C6-A34B-43819450A25B}" type="slidenum">
              <a:rPr lang="en-US" smtClean="0"/>
              <a:t>30</a:t>
            </a:fld>
            <a:endParaRPr lang="en-US"/>
          </a:p>
        </p:txBody>
      </p:sp>
      <p:pic>
        <p:nvPicPr>
          <p:cNvPr id="3" name="Picture 2">
            <a:extLst>
              <a:ext uri="{FF2B5EF4-FFF2-40B4-BE49-F238E27FC236}">
                <a16:creationId xmlns:a16="http://schemas.microsoft.com/office/drawing/2014/main" id="{F53666AC-8870-48B4-B12F-4249A2714E33}"/>
              </a:ext>
            </a:extLst>
          </p:cNvPr>
          <p:cNvPicPr>
            <a:picLocks noChangeAspect="1"/>
          </p:cNvPicPr>
          <p:nvPr/>
        </p:nvPicPr>
        <p:blipFill>
          <a:blip r:embed="rId5"/>
          <a:stretch>
            <a:fillRect/>
          </a:stretch>
        </p:blipFill>
        <p:spPr>
          <a:xfrm>
            <a:off x="838199" y="2590320"/>
            <a:ext cx="3389851" cy="2605126"/>
          </a:xfrm>
          <a:prstGeom prst="rect">
            <a:avLst/>
          </a:prstGeom>
        </p:spPr>
      </p:pic>
    </p:spTree>
    <p:extLst>
      <p:ext uri="{BB962C8B-B14F-4D97-AF65-F5344CB8AC3E}">
        <p14:creationId xmlns:p14="http://schemas.microsoft.com/office/powerpoint/2010/main" val="419807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60B76-9C7A-42A3-9532-A524C2DE14C9}"/>
              </a:ext>
            </a:extLst>
          </p:cNvPr>
          <p:cNvSpPr>
            <a:spLocks noGrp="1"/>
          </p:cNvSpPr>
          <p:nvPr>
            <p:ph type="title"/>
          </p:nvPr>
        </p:nvSpPr>
        <p:spPr/>
        <p:txBody>
          <a:bodyPr/>
          <a:lstStyle/>
          <a:p>
            <a:pPr algn="ctr"/>
            <a:r>
              <a:rPr lang="en-US" b="1" i="1" dirty="0">
                <a:effectLst/>
                <a:latin typeface="Calibri" panose="020F0502020204030204" pitchFamily="34" charset="0"/>
                <a:ea typeface="Calibri" panose="020F0502020204030204" pitchFamily="34" charset="0"/>
                <a:cs typeface="Times New Roman" panose="02020603050405020304" pitchFamily="18" charset="0"/>
              </a:rPr>
              <a:t>Wobbly Balloon [at home] </a:t>
            </a:r>
            <a:br>
              <a:rPr lang="en-US" sz="1800" b="1" i="1" dirty="0">
                <a:effectLst/>
                <a:latin typeface="Calibri" panose="020F0502020204030204" pitchFamily="34" charset="0"/>
                <a:ea typeface="Calibri" panose="020F0502020204030204" pitchFamily="34" charset="0"/>
                <a:cs typeface="Times New Roman" panose="02020603050405020304" pitchFamily="18" charset="0"/>
              </a:rPr>
            </a:br>
            <a:r>
              <a:rPr lang="en-US" sz="1800" b="1"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https://www.canadago4sport.com/Manipulative-Receive/Woobly-Balloon</a:t>
            </a:r>
            <a:endParaRPr lang="en-US" b="1" i="1" dirty="0"/>
          </a:p>
        </p:txBody>
      </p:sp>
      <p:pic>
        <p:nvPicPr>
          <p:cNvPr id="6" name="Online Media 5" title="Wobbly Balloon">
            <a:hlinkClick r:id="" action="ppaction://media"/>
            <a:extLst>
              <a:ext uri="{FF2B5EF4-FFF2-40B4-BE49-F238E27FC236}">
                <a16:creationId xmlns:a16="http://schemas.microsoft.com/office/drawing/2014/main" id="{DA0A496A-C834-4EF9-BF3E-79FF8738FE81}"/>
              </a:ext>
            </a:extLst>
          </p:cNvPr>
          <p:cNvPicPr>
            <a:picLocks noGrp="1" noRot="1" noChangeAspect="1"/>
          </p:cNvPicPr>
          <p:nvPr>
            <p:ph idx="1"/>
            <a:videoFile r:link="rId1"/>
          </p:nvPr>
        </p:nvPicPr>
        <p:blipFill>
          <a:blip r:embed="rId4"/>
          <a:stretch>
            <a:fillRect/>
          </a:stretch>
        </p:blipFill>
        <p:spPr>
          <a:xfrm>
            <a:off x="4077749" y="1690688"/>
            <a:ext cx="6463795" cy="3635802"/>
          </a:xfrm>
          <a:prstGeom prst="rect">
            <a:avLst/>
          </a:prstGeom>
        </p:spPr>
      </p:pic>
      <p:sp>
        <p:nvSpPr>
          <p:cNvPr id="4" name="Footer Placeholder 3">
            <a:extLst>
              <a:ext uri="{FF2B5EF4-FFF2-40B4-BE49-F238E27FC236}">
                <a16:creationId xmlns:a16="http://schemas.microsoft.com/office/drawing/2014/main" id="{6AEAB3BA-BC1F-4C72-A61F-328946DB9212}"/>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0386393E-5785-48DA-AF6C-9EDB945ECD3B}"/>
              </a:ext>
            </a:extLst>
          </p:cNvPr>
          <p:cNvSpPr>
            <a:spLocks noGrp="1"/>
          </p:cNvSpPr>
          <p:nvPr>
            <p:ph type="sldNum" sz="quarter" idx="12"/>
          </p:nvPr>
        </p:nvSpPr>
        <p:spPr/>
        <p:txBody>
          <a:bodyPr/>
          <a:lstStyle/>
          <a:p>
            <a:fld id="{ADE010BB-8A0A-44C6-A34B-43819450A25B}" type="slidenum">
              <a:rPr lang="en-US" smtClean="0"/>
              <a:t>31</a:t>
            </a:fld>
            <a:endParaRPr lang="en-US"/>
          </a:p>
        </p:txBody>
      </p:sp>
      <p:pic>
        <p:nvPicPr>
          <p:cNvPr id="3" name="Picture 2">
            <a:extLst>
              <a:ext uri="{FF2B5EF4-FFF2-40B4-BE49-F238E27FC236}">
                <a16:creationId xmlns:a16="http://schemas.microsoft.com/office/drawing/2014/main" id="{732F3F3B-CE27-4E12-B5FA-E23671C825CF}"/>
              </a:ext>
            </a:extLst>
          </p:cNvPr>
          <p:cNvPicPr>
            <a:picLocks noChangeAspect="1"/>
          </p:cNvPicPr>
          <p:nvPr/>
        </p:nvPicPr>
        <p:blipFill>
          <a:blip r:embed="rId5"/>
          <a:stretch>
            <a:fillRect/>
          </a:stretch>
        </p:blipFill>
        <p:spPr>
          <a:xfrm>
            <a:off x="1389393" y="1704490"/>
            <a:ext cx="2127233" cy="1586233"/>
          </a:xfrm>
          <a:prstGeom prst="rect">
            <a:avLst/>
          </a:prstGeom>
        </p:spPr>
      </p:pic>
    </p:spTree>
    <p:extLst>
      <p:ext uri="{BB962C8B-B14F-4D97-AF65-F5344CB8AC3E}">
        <p14:creationId xmlns:p14="http://schemas.microsoft.com/office/powerpoint/2010/main" val="264633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5A2EB-34D8-4FED-ACE3-3DE7840EF2CB}"/>
              </a:ext>
            </a:extLst>
          </p:cNvPr>
          <p:cNvSpPr>
            <a:spLocks noGrp="1"/>
          </p:cNvSpPr>
          <p:nvPr>
            <p:ph type="title"/>
          </p:nvPr>
        </p:nvSpPr>
        <p:spPr>
          <a:xfrm>
            <a:off x="838200" y="365125"/>
            <a:ext cx="10515600" cy="1668948"/>
          </a:xfrm>
        </p:spPr>
        <p:txBody>
          <a:bodyPr>
            <a:normAutofit fontScale="90000"/>
          </a:bodyPr>
          <a:lstStyle/>
          <a:p>
            <a:pPr marL="742950" marR="0" lvl="1" indent="-285750" algn="ctr">
              <a:lnSpc>
                <a:spcPct val="107000"/>
              </a:lnSpc>
              <a:spcBef>
                <a:spcPts val="0"/>
              </a:spcBef>
              <a:spcAft>
                <a:spcPts val="0"/>
              </a:spcAft>
            </a:pPr>
            <a:r>
              <a:rPr lang="en-US" sz="4400" b="1" i="1" dirty="0">
                <a:effectLst/>
                <a:latin typeface="Calibri" panose="020F0502020204030204" pitchFamily="34" charset="0"/>
                <a:ea typeface="Calibri" panose="020F0502020204030204" pitchFamily="34" charset="0"/>
                <a:cs typeface="Times New Roman" panose="02020603050405020304" pitchFamily="18" charset="0"/>
              </a:rPr>
              <a:t>Active Brain Activities</a:t>
            </a:r>
            <a:br>
              <a:rPr lang="en-US" sz="4400" b="1" i="1" dirty="0">
                <a:effectLst/>
                <a:latin typeface="Calibri" panose="020F0502020204030204" pitchFamily="34" charset="0"/>
                <a:ea typeface="Calibri" panose="020F0502020204030204" pitchFamily="34" charset="0"/>
                <a:cs typeface="Times New Roman" panose="02020603050405020304" pitchFamily="18" charset="0"/>
              </a:rPr>
            </a:br>
            <a:r>
              <a:rPr lang="en-US" sz="4400" b="1" i="1" dirty="0">
                <a:effectLst/>
                <a:latin typeface="Calibri" panose="020F0502020204030204" pitchFamily="34" charset="0"/>
                <a:ea typeface="Calibri" panose="020F0502020204030204" pitchFamily="34" charset="0"/>
                <a:cs typeface="Times New Roman" panose="02020603050405020304" pitchFamily="18" charset="0"/>
              </a:rPr>
              <a:t>Active Checkers </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https://www.canadago4sport.com/Numeracy/Active-Checkers</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Online Media 5" title="KingMe!™ Checkers">
            <a:hlinkClick r:id="" action="ppaction://media"/>
            <a:extLst>
              <a:ext uri="{FF2B5EF4-FFF2-40B4-BE49-F238E27FC236}">
                <a16:creationId xmlns:a16="http://schemas.microsoft.com/office/drawing/2014/main" id="{9335F8A7-1D50-49A2-8419-93913295A8AA}"/>
              </a:ext>
            </a:extLst>
          </p:cNvPr>
          <p:cNvPicPr>
            <a:picLocks noGrp="1" noRot="1" noChangeAspect="1"/>
          </p:cNvPicPr>
          <p:nvPr>
            <p:ph idx="1"/>
            <a:videoFile r:link="rId1"/>
          </p:nvPr>
        </p:nvPicPr>
        <p:blipFill>
          <a:blip r:embed="rId4"/>
          <a:stretch>
            <a:fillRect/>
          </a:stretch>
        </p:blipFill>
        <p:spPr>
          <a:xfrm>
            <a:off x="4482867" y="2034073"/>
            <a:ext cx="6934200" cy="3900488"/>
          </a:xfrm>
          <a:prstGeom prst="rect">
            <a:avLst/>
          </a:prstGeom>
        </p:spPr>
      </p:pic>
      <p:sp>
        <p:nvSpPr>
          <p:cNvPr id="4" name="Footer Placeholder 3">
            <a:extLst>
              <a:ext uri="{FF2B5EF4-FFF2-40B4-BE49-F238E27FC236}">
                <a16:creationId xmlns:a16="http://schemas.microsoft.com/office/drawing/2014/main" id="{784DB105-3D77-42C5-A6B0-7C2289095DEC}"/>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0E05E348-43C2-4DC8-BC3A-8FFFC9BEABC9}"/>
              </a:ext>
            </a:extLst>
          </p:cNvPr>
          <p:cNvSpPr>
            <a:spLocks noGrp="1"/>
          </p:cNvSpPr>
          <p:nvPr>
            <p:ph type="sldNum" sz="quarter" idx="12"/>
          </p:nvPr>
        </p:nvSpPr>
        <p:spPr/>
        <p:txBody>
          <a:bodyPr/>
          <a:lstStyle/>
          <a:p>
            <a:fld id="{ADE010BB-8A0A-44C6-A34B-43819450A25B}" type="slidenum">
              <a:rPr lang="en-US" smtClean="0"/>
              <a:t>32</a:t>
            </a:fld>
            <a:endParaRPr lang="en-US"/>
          </a:p>
        </p:txBody>
      </p:sp>
      <p:pic>
        <p:nvPicPr>
          <p:cNvPr id="3" name="Picture 2">
            <a:extLst>
              <a:ext uri="{FF2B5EF4-FFF2-40B4-BE49-F238E27FC236}">
                <a16:creationId xmlns:a16="http://schemas.microsoft.com/office/drawing/2014/main" id="{D6693E49-8258-4736-A7CA-9258C808F2F6}"/>
              </a:ext>
            </a:extLst>
          </p:cNvPr>
          <p:cNvPicPr>
            <a:picLocks noChangeAspect="1"/>
          </p:cNvPicPr>
          <p:nvPr/>
        </p:nvPicPr>
        <p:blipFill>
          <a:blip r:embed="rId5"/>
          <a:stretch>
            <a:fillRect/>
          </a:stretch>
        </p:blipFill>
        <p:spPr>
          <a:xfrm>
            <a:off x="838200" y="2097088"/>
            <a:ext cx="3071070" cy="2290033"/>
          </a:xfrm>
          <a:prstGeom prst="rect">
            <a:avLst/>
          </a:prstGeom>
        </p:spPr>
      </p:pic>
    </p:spTree>
    <p:extLst>
      <p:ext uri="{BB962C8B-B14F-4D97-AF65-F5344CB8AC3E}">
        <p14:creationId xmlns:p14="http://schemas.microsoft.com/office/powerpoint/2010/main" val="287154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FF95-0E2C-4E69-9518-396F282D85DD}"/>
              </a:ext>
            </a:extLst>
          </p:cNvPr>
          <p:cNvSpPr>
            <a:spLocks noGrp="1"/>
          </p:cNvSpPr>
          <p:nvPr>
            <p:ph type="title"/>
          </p:nvPr>
        </p:nvSpPr>
        <p:spPr/>
        <p:txBody>
          <a:bodyPr/>
          <a:lstStyle/>
          <a:p>
            <a:pPr algn="ctr"/>
            <a:r>
              <a:rPr lang="en-US" b="1" i="1" dirty="0">
                <a:effectLst/>
                <a:latin typeface="Calibri" panose="020F0502020204030204" pitchFamily="34" charset="0"/>
                <a:ea typeface="Calibri" panose="020F0502020204030204" pitchFamily="34" charset="0"/>
                <a:cs typeface="Times New Roman" panose="02020603050405020304" pitchFamily="18" charset="0"/>
              </a:rPr>
              <a:t>Connect Four Up (use checker board)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https://www.canadago4sport.com/Numeracy/Connect-Four-Up</a:t>
            </a:r>
            <a:endParaRPr lang="en-US" dirty="0"/>
          </a:p>
        </p:txBody>
      </p:sp>
      <p:pic>
        <p:nvPicPr>
          <p:cNvPr id="6" name="Online Media 5" title="Connecting Four Up">
            <a:hlinkClick r:id="" action="ppaction://media"/>
            <a:extLst>
              <a:ext uri="{FF2B5EF4-FFF2-40B4-BE49-F238E27FC236}">
                <a16:creationId xmlns:a16="http://schemas.microsoft.com/office/drawing/2014/main" id="{FFD242EE-8839-4ED2-803B-61270FF9AC87}"/>
              </a:ext>
            </a:extLst>
          </p:cNvPr>
          <p:cNvPicPr>
            <a:picLocks noGrp="1" noRot="1" noChangeAspect="1"/>
          </p:cNvPicPr>
          <p:nvPr>
            <p:ph idx="1"/>
            <a:videoFile r:link="rId1"/>
          </p:nvPr>
        </p:nvPicPr>
        <p:blipFill>
          <a:blip r:embed="rId4"/>
          <a:stretch>
            <a:fillRect/>
          </a:stretch>
        </p:blipFill>
        <p:spPr>
          <a:xfrm>
            <a:off x="3617912" y="1847850"/>
            <a:ext cx="7735888" cy="4351338"/>
          </a:xfrm>
          <a:prstGeom prst="rect">
            <a:avLst/>
          </a:prstGeom>
        </p:spPr>
      </p:pic>
      <p:sp>
        <p:nvSpPr>
          <p:cNvPr id="4" name="Footer Placeholder 3">
            <a:extLst>
              <a:ext uri="{FF2B5EF4-FFF2-40B4-BE49-F238E27FC236}">
                <a16:creationId xmlns:a16="http://schemas.microsoft.com/office/drawing/2014/main" id="{53BD8DEA-0847-4263-BAF7-E24974FF835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61BD5105-35AA-4EEC-9737-91FB4BB41CEC}"/>
              </a:ext>
            </a:extLst>
          </p:cNvPr>
          <p:cNvSpPr>
            <a:spLocks noGrp="1"/>
          </p:cNvSpPr>
          <p:nvPr>
            <p:ph type="sldNum" sz="quarter" idx="12"/>
          </p:nvPr>
        </p:nvSpPr>
        <p:spPr/>
        <p:txBody>
          <a:bodyPr/>
          <a:lstStyle/>
          <a:p>
            <a:fld id="{ADE010BB-8A0A-44C6-A34B-43819450A25B}" type="slidenum">
              <a:rPr lang="en-US" smtClean="0"/>
              <a:t>33</a:t>
            </a:fld>
            <a:endParaRPr lang="en-US"/>
          </a:p>
        </p:txBody>
      </p:sp>
      <p:pic>
        <p:nvPicPr>
          <p:cNvPr id="3" name="Picture 2">
            <a:extLst>
              <a:ext uri="{FF2B5EF4-FFF2-40B4-BE49-F238E27FC236}">
                <a16:creationId xmlns:a16="http://schemas.microsoft.com/office/drawing/2014/main" id="{20FE121E-A058-47F1-9CE2-729C2B4F9415}"/>
              </a:ext>
            </a:extLst>
          </p:cNvPr>
          <p:cNvPicPr>
            <a:picLocks noChangeAspect="1"/>
          </p:cNvPicPr>
          <p:nvPr/>
        </p:nvPicPr>
        <p:blipFill>
          <a:blip r:embed="rId5"/>
          <a:stretch>
            <a:fillRect/>
          </a:stretch>
        </p:blipFill>
        <p:spPr>
          <a:xfrm>
            <a:off x="838200" y="1874836"/>
            <a:ext cx="2525785" cy="1699211"/>
          </a:xfrm>
          <a:prstGeom prst="rect">
            <a:avLst/>
          </a:prstGeom>
        </p:spPr>
      </p:pic>
    </p:spTree>
    <p:extLst>
      <p:ext uri="{BB962C8B-B14F-4D97-AF65-F5344CB8AC3E}">
        <p14:creationId xmlns:p14="http://schemas.microsoft.com/office/powerpoint/2010/main" val="17172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10356-D7BA-4254-8CF5-6D27358A3C71}"/>
              </a:ext>
            </a:extLst>
          </p:cNvPr>
          <p:cNvSpPr>
            <a:spLocks noGrp="1"/>
          </p:cNvSpPr>
          <p:nvPr>
            <p:ph type="title"/>
          </p:nvPr>
        </p:nvSpPr>
        <p:spPr/>
        <p:txBody>
          <a:bodyPr/>
          <a:lstStyle/>
          <a:p>
            <a:pPr marL="742950" marR="0" lvl="1" indent="-285750" algn="ctr">
              <a:lnSpc>
                <a:spcPct val="107000"/>
              </a:lnSpc>
              <a:spcBef>
                <a:spcPts val="0"/>
              </a:spcBef>
              <a:spcAft>
                <a:spcPts val="0"/>
              </a:spcAft>
            </a:pPr>
            <a:r>
              <a:rPr lang="en-US" sz="3600" b="1" dirty="0">
                <a:effectLst/>
                <a:latin typeface="Calibri" panose="020F0502020204030204" pitchFamily="34" charset="0"/>
                <a:ea typeface="Calibri" panose="020F0502020204030204" pitchFamily="34" charset="0"/>
                <a:cs typeface="Calibri" panose="020F0502020204030204" pitchFamily="34" charset="0"/>
              </a:rPr>
              <a:t>Fitness</a:t>
            </a:r>
            <a:br>
              <a:rPr lang="en-US" sz="1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34DFEA87-5F37-4510-AB7B-DADD3DF7CAE3}"/>
              </a:ext>
            </a:extLst>
          </p:cNvPr>
          <p:cNvSpPr>
            <a:spLocks noGrp="1"/>
          </p:cNvSpPr>
          <p:nvPr>
            <p:ph idx="1"/>
          </p:nvPr>
        </p:nvSpPr>
        <p:spPr/>
        <p:txBody>
          <a:bodyPr/>
          <a:lstStyle/>
          <a:p>
            <a:pPr marL="0" indent="0">
              <a:buNone/>
            </a:pPr>
            <a:endParaRPr lang="en-US" dirty="0">
              <a:latin typeface="Calibri" panose="020F0502020204030204" pitchFamily="34" charset="0"/>
              <a:ea typeface="Calibri" panose="020F0502020204030204" pitchFamily="34" charset="0"/>
            </a:endParaRPr>
          </a:p>
        </p:txBody>
      </p:sp>
      <p:sp>
        <p:nvSpPr>
          <p:cNvPr id="4" name="Footer Placeholder 3">
            <a:extLst>
              <a:ext uri="{FF2B5EF4-FFF2-40B4-BE49-F238E27FC236}">
                <a16:creationId xmlns:a16="http://schemas.microsoft.com/office/drawing/2014/main" id="{DE77EDD5-1DDF-4DB6-B1FD-4F56D53B3DD5}"/>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7A612204-C3AE-4D2D-87CB-1F4B75DBE3BB}"/>
              </a:ext>
            </a:extLst>
          </p:cNvPr>
          <p:cNvSpPr>
            <a:spLocks noGrp="1"/>
          </p:cNvSpPr>
          <p:nvPr>
            <p:ph type="sldNum" sz="quarter" idx="12"/>
          </p:nvPr>
        </p:nvSpPr>
        <p:spPr/>
        <p:txBody>
          <a:bodyPr/>
          <a:lstStyle/>
          <a:p>
            <a:fld id="{ADE010BB-8A0A-44C6-A34B-43819450A25B}" type="slidenum">
              <a:rPr lang="en-US" smtClean="0"/>
              <a:t>34</a:t>
            </a:fld>
            <a:endParaRPr lang="en-US"/>
          </a:p>
        </p:txBody>
      </p:sp>
    </p:spTree>
    <p:extLst>
      <p:ext uri="{BB962C8B-B14F-4D97-AF65-F5344CB8AC3E}">
        <p14:creationId xmlns:p14="http://schemas.microsoft.com/office/powerpoint/2010/main" val="1251751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A5D5-F242-4194-BD73-BCA5479624A1}"/>
              </a:ext>
            </a:extLst>
          </p:cNvPr>
          <p:cNvSpPr>
            <a:spLocks noGrp="1"/>
          </p:cNvSpPr>
          <p:nvPr>
            <p:ph type="title"/>
          </p:nvPr>
        </p:nvSpPr>
        <p:spPr/>
        <p:txBody>
          <a:bodyPr>
            <a:normAutofit fontScale="90000"/>
          </a:bodyPr>
          <a:lstStyle/>
          <a:p>
            <a:pPr algn="ctr"/>
            <a:r>
              <a:rPr lang="en-US" sz="3600" dirty="0">
                <a:effectLst/>
                <a:latin typeface="Calibri" panose="020F0502020204030204" pitchFamily="34" charset="0"/>
                <a:ea typeface="Times New Roman" panose="02020603050405020304" pitchFamily="18" charset="0"/>
              </a:rPr>
              <a:t>Topple Three Up</a:t>
            </a:r>
            <a:br>
              <a:rPr lang="en-US" sz="3600" dirty="0">
                <a:effectLst/>
                <a:latin typeface="Calibri" panose="020F0502020204030204" pitchFamily="34" charset="0"/>
                <a:ea typeface="Times New Roman" panose="02020603050405020304" pitchFamily="18" charset="0"/>
              </a:rPr>
            </a:br>
            <a:r>
              <a:rPr lang="en-US" sz="3600" dirty="0">
                <a:effectLst/>
                <a:latin typeface="Calibri" panose="020F0502020204030204" pitchFamily="34" charset="0"/>
                <a:ea typeface="Times New Roman" panose="02020603050405020304" pitchFamily="18" charset="0"/>
              </a:rPr>
              <a:t>(Use plastic cups—upside-down or right-side-up) </a:t>
            </a:r>
            <a:br>
              <a:rPr lang="en-US" sz="1800" dirty="0">
                <a:effectLst/>
                <a:latin typeface="Calibri" panose="020F0502020204030204" pitchFamily="34" charset="0"/>
                <a:ea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https://www.canadago4sport.com/Locomotor/Topple-Three-Up</a:t>
            </a:r>
            <a:endParaRPr lang="en-US" sz="2400" dirty="0"/>
          </a:p>
        </p:txBody>
      </p:sp>
      <p:pic>
        <p:nvPicPr>
          <p:cNvPr id="6" name="Online Media 5" title="ToppleThreeUp">
            <a:hlinkClick r:id="" action="ppaction://media"/>
            <a:extLst>
              <a:ext uri="{FF2B5EF4-FFF2-40B4-BE49-F238E27FC236}">
                <a16:creationId xmlns:a16="http://schemas.microsoft.com/office/drawing/2014/main" id="{47C9417A-6718-4F32-A265-4A5BA494112C}"/>
              </a:ext>
            </a:extLst>
          </p:cNvPr>
          <p:cNvPicPr>
            <a:picLocks noGrp="1" noRot="1" noChangeAspect="1"/>
          </p:cNvPicPr>
          <p:nvPr>
            <p:ph idx="1"/>
            <a:videoFile r:link="rId1"/>
          </p:nvPr>
        </p:nvPicPr>
        <p:blipFill>
          <a:blip r:embed="rId4"/>
          <a:stretch>
            <a:fillRect/>
          </a:stretch>
        </p:blipFill>
        <p:spPr>
          <a:xfrm>
            <a:off x="4348211" y="1847850"/>
            <a:ext cx="7005589" cy="3940554"/>
          </a:xfrm>
          <a:prstGeom prst="rect">
            <a:avLst/>
          </a:prstGeom>
        </p:spPr>
      </p:pic>
      <p:sp>
        <p:nvSpPr>
          <p:cNvPr id="4" name="Footer Placeholder 3">
            <a:extLst>
              <a:ext uri="{FF2B5EF4-FFF2-40B4-BE49-F238E27FC236}">
                <a16:creationId xmlns:a16="http://schemas.microsoft.com/office/drawing/2014/main" id="{6A24E43E-1BA7-4FD7-AF6B-414AE51D31B7}"/>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347CD152-F359-4374-866B-3BB093366CAE}"/>
              </a:ext>
            </a:extLst>
          </p:cNvPr>
          <p:cNvSpPr>
            <a:spLocks noGrp="1"/>
          </p:cNvSpPr>
          <p:nvPr>
            <p:ph type="sldNum" sz="quarter" idx="12"/>
          </p:nvPr>
        </p:nvSpPr>
        <p:spPr/>
        <p:txBody>
          <a:bodyPr/>
          <a:lstStyle/>
          <a:p>
            <a:fld id="{ADE010BB-8A0A-44C6-A34B-43819450A25B}" type="slidenum">
              <a:rPr lang="en-US" smtClean="0"/>
              <a:t>35</a:t>
            </a:fld>
            <a:endParaRPr lang="en-US"/>
          </a:p>
        </p:txBody>
      </p:sp>
      <p:pic>
        <p:nvPicPr>
          <p:cNvPr id="3" name="Picture 2">
            <a:extLst>
              <a:ext uri="{FF2B5EF4-FFF2-40B4-BE49-F238E27FC236}">
                <a16:creationId xmlns:a16="http://schemas.microsoft.com/office/drawing/2014/main" id="{487B7BE2-3EFC-421B-98B5-3F30391AAF6F}"/>
              </a:ext>
            </a:extLst>
          </p:cNvPr>
          <p:cNvPicPr>
            <a:picLocks noChangeAspect="1"/>
          </p:cNvPicPr>
          <p:nvPr/>
        </p:nvPicPr>
        <p:blipFill>
          <a:blip r:embed="rId5"/>
          <a:stretch>
            <a:fillRect/>
          </a:stretch>
        </p:blipFill>
        <p:spPr>
          <a:xfrm>
            <a:off x="838200" y="1847850"/>
            <a:ext cx="3251415" cy="1742638"/>
          </a:xfrm>
          <a:prstGeom prst="rect">
            <a:avLst/>
          </a:prstGeom>
        </p:spPr>
      </p:pic>
    </p:spTree>
    <p:extLst>
      <p:ext uri="{BB962C8B-B14F-4D97-AF65-F5344CB8AC3E}">
        <p14:creationId xmlns:p14="http://schemas.microsoft.com/office/powerpoint/2010/main" val="409325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918A-1D6F-4CCF-8041-FE509C228DE5}"/>
              </a:ext>
            </a:extLst>
          </p:cNvPr>
          <p:cNvSpPr>
            <a:spLocks noGrp="1"/>
          </p:cNvSpPr>
          <p:nvPr>
            <p:ph type="title"/>
          </p:nvPr>
        </p:nvSpPr>
        <p:spPr>
          <a:xfrm>
            <a:off x="838200" y="365125"/>
            <a:ext cx="10515600" cy="1855561"/>
          </a:xfrm>
        </p:spPr>
        <p:txBody>
          <a:bodyPr>
            <a:normAutofit fontScale="90000"/>
          </a:bodyPr>
          <a:lstStyle/>
          <a:p>
            <a:pPr algn="ctr"/>
            <a:r>
              <a:rPr lang="en-US" dirty="0">
                <a:effectLst/>
                <a:latin typeface="Calibri" panose="020F0502020204030204" pitchFamily="34" charset="0"/>
                <a:ea typeface="Times New Roman" panose="02020603050405020304" pitchFamily="18" charset="0"/>
                <a:cs typeface="Calibri" panose="020F0502020204030204" pitchFamily="34" charset="0"/>
              </a:rPr>
              <a:t>Anerobic Beanbag Race </a:t>
            </a:r>
            <a:br>
              <a:rPr lang="en-US" dirty="0">
                <a:effectLst/>
                <a:latin typeface="Calibri" panose="020F0502020204030204" pitchFamily="34" charset="0"/>
                <a:ea typeface="Times New Roman" panose="02020603050405020304" pitchFamily="18" charset="0"/>
                <a:cs typeface="Calibri" panose="020F0502020204030204" pitchFamily="34" charset="0"/>
              </a:rPr>
            </a:br>
            <a:r>
              <a:rPr lang="en-US" dirty="0">
                <a:effectLst/>
                <a:latin typeface="Calibri" panose="020F0502020204030204" pitchFamily="34" charset="0"/>
                <a:ea typeface="Times New Roman" panose="02020603050405020304" pitchFamily="18" charset="0"/>
                <a:cs typeface="Calibri" panose="020F0502020204030204" pitchFamily="34" charset="0"/>
              </a:rPr>
              <a:t>(could use any four objects like, handkerchiefs, pieces of foam, plastic cups…)</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https://www.canadago4sport.com/Locomotor/Anaerobic-Beanbag-Race</a:t>
            </a:r>
            <a:endParaRPr lang="en-US" dirty="0"/>
          </a:p>
        </p:txBody>
      </p:sp>
      <p:pic>
        <p:nvPicPr>
          <p:cNvPr id="6" name="Online Media 5" title="AnerobicBeanBagRace">
            <a:hlinkClick r:id="" action="ppaction://media"/>
            <a:extLst>
              <a:ext uri="{FF2B5EF4-FFF2-40B4-BE49-F238E27FC236}">
                <a16:creationId xmlns:a16="http://schemas.microsoft.com/office/drawing/2014/main" id="{AFBF4457-2A5B-4217-8D43-D111BA1BF8FD}"/>
              </a:ext>
            </a:extLst>
          </p:cNvPr>
          <p:cNvPicPr>
            <a:picLocks noGrp="1" noRot="1" noChangeAspect="1"/>
          </p:cNvPicPr>
          <p:nvPr>
            <p:ph idx="1"/>
            <a:videoFile r:link="rId1"/>
          </p:nvPr>
        </p:nvPicPr>
        <p:blipFill>
          <a:blip r:embed="rId4"/>
          <a:stretch>
            <a:fillRect/>
          </a:stretch>
        </p:blipFill>
        <p:spPr>
          <a:xfrm>
            <a:off x="4718050" y="2403271"/>
            <a:ext cx="6635750" cy="3732213"/>
          </a:xfrm>
          <a:prstGeom prst="rect">
            <a:avLst/>
          </a:prstGeom>
        </p:spPr>
      </p:pic>
      <p:sp>
        <p:nvSpPr>
          <p:cNvPr id="4" name="Footer Placeholder 3">
            <a:extLst>
              <a:ext uri="{FF2B5EF4-FFF2-40B4-BE49-F238E27FC236}">
                <a16:creationId xmlns:a16="http://schemas.microsoft.com/office/drawing/2014/main" id="{80D3F4D3-9C6E-47D3-8E72-AAE594557F7B}"/>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DF5C4ABC-1C2F-451C-A267-C1D405E614F2}"/>
              </a:ext>
            </a:extLst>
          </p:cNvPr>
          <p:cNvSpPr>
            <a:spLocks noGrp="1"/>
          </p:cNvSpPr>
          <p:nvPr>
            <p:ph type="sldNum" sz="quarter" idx="12"/>
          </p:nvPr>
        </p:nvSpPr>
        <p:spPr/>
        <p:txBody>
          <a:bodyPr/>
          <a:lstStyle/>
          <a:p>
            <a:fld id="{ADE010BB-8A0A-44C6-A34B-43819450A25B}" type="slidenum">
              <a:rPr lang="en-US" smtClean="0"/>
              <a:t>36</a:t>
            </a:fld>
            <a:endParaRPr lang="en-US"/>
          </a:p>
        </p:txBody>
      </p:sp>
      <p:pic>
        <p:nvPicPr>
          <p:cNvPr id="3" name="Picture 2">
            <a:extLst>
              <a:ext uri="{FF2B5EF4-FFF2-40B4-BE49-F238E27FC236}">
                <a16:creationId xmlns:a16="http://schemas.microsoft.com/office/drawing/2014/main" id="{F013E073-79E2-48D0-A99D-D2314BD187B6}"/>
              </a:ext>
            </a:extLst>
          </p:cNvPr>
          <p:cNvPicPr>
            <a:picLocks noChangeAspect="1"/>
          </p:cNvPicPr>
          <p:nvPr/>
        </p:nvPicPr>
        <p:blipFill>
          <a:blip r:embed="rId5"/>
          <a:stretch>
            <a:fillRect/>
          </a:stretch>
        </p:blipFill>
        <p:spPr>
          <a:xfrm flipH="1">
            <a:off x="838199" y="2403271"/>
            <a:ext cx="2508915" cy="1690557"/>
          </a:xfrm>
          <a:prstGeom prst="rect">
            <a:avLst/>
          </a:prstGeom>
        </p:spPr>
      </p:pic>
    </p:spTree>
    <p:extLst>
      <p:ext uri="{BB962C8B-B14F-4D97-AF65-F5344CB8AC3E}">
        <p14:creationId xmlns:p14="http://schemas.microsoft.com/office/powerpoint/2010/main" val="410776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81EAD-5926-46C8-A4BA-55183AC0E8D5}"/>
              </a:ext>
            </a:extLst>
          </p:cNvPr>
          <p:cNvSpPr>
            <a:spLocks noGrp="1"/>
          </p:cNvSpPr>
          <p:nvPr>
            <p:ph type="title"/>
          </p:nvPr>
        </p:nvSpPr>
        <p:spPr/>
        <p:txBody>
          <a:bodyPr>
            <a:normAutofit fontScale="90000"/>
          </a:bodyPr>
          <a:lstStyle/>
          <a:p>
            <a:pPr algn="ctr"/>
            <a:r>
              <a:rPr lang="en-CA" b="1" dirty="0"/>
              <a:t>Tic Tac Toe No Grid in Push Up Position</a:t>
            </a:r>
            <a:br>
              <a:rPr lang="en-CA" dirty="0"/>
            </a:br>
            <a:r>
              <a:rPr lang="en-CA" sz="2700" dirty="0">
                <a:hlinkClick r:id="rId3"/>
              </a:rPr>
              <a:t>https://www.canadago4sport.com/Numeracy/Tic-Tac-Toe%E2%80%94No-Grid-With-Push-Up</a:t>
            </a:r>
            <a:br>
              <a:rPr lang="en-CA" dirty="0"/>
            </a:br>
            <a:endParaRPr lang="en-US" dirty="0"/>
          </a:p>
        </p:txBody>
      </p:sp>
      <p:pic>
        <p:nvPicPr>
          <p:cNvPr id="6" name="Online Media 5" title="TicTacToeNoGridWithPushUp">
            <a:hlinkClick r:id="" action="ppaction://media"/>
            <a:extLst>
              <a:ext uri="{FF2B5EF4-FFF2-40B4-BE49-F238E27FC236}">
                <a16:creationId xmlns:a16="http://schemas.microsoft.com/office/drawing/2014/main" id="{DBD1AA54-820C-48DE-8C65-31D7742DEC92}"/>
              </a:ext>
            </a:extLst>
          </p:cNvPr>
          <p:cNvPicPr>
            <a:picLocks noGrp="1" noRot="1" noChangeAspect="1"/>
          </p:cNvPicPr>
          <p:nvPr>
            <p:ph idx="1"/>
            <a:videoFile r:link="rId1"/>
          </p:nvPr>
        </p:nvPicPr>
        <p:blipFill>
          <a:blip r:embed="rId4"/>
          <a:stretch>
            <a:fillRect/>
          </a:stretch>
        </p:blipFill>
        <p:spPr>
          <a:xfrm>
            <a:off x="3652838" y="1690688"/>
            <a:ext cx="7700962" cy="4351338"/>
          </a:xfrm>
          <a:prstGeom prst="rect">
            <a:avLst/>
          </a:prstGeom>
        </p:spPr>
      </p:pic>
      <p:sp>
        <p:nvSpPr>
          <p:cNvPr id="4" name="Footer Placeholder 3">
            <a:extLst>
              <a:ext uri="{FF2B5EF4-FFF2-40B4-BE49-F238E27FC236}">
                <a16:creationId xmlns:a16="http://schemas.microsoft.com/office/drawing/2014/main" id="{3C63EEDB-D839-45C5-8209-8EFE030BC031}"/>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F1348696-E519-49E6-A06E-5E2A5DEF1837}"/>
              </a:ext>
            </a:extLst>
          </p:cNvPr>
          <p:cNvSpPr>
            <a:spLocks noGrp="1"/>
          </p:cNvSpPr>
          <p:nvPr>
            <p:ph type="sldNum" sz="quarter" idx="12"/>
          </p:nvPr>
        </p:nvSpPr>
        <p:spPr/>
        <p:txBody>
          <a:bodyPr/>
          <a:lstStyle/>
          <a:p>
            <a:fld id="{ADE010BB-8A0A-44C6-A34B-43819450A25B}" type="slidenum">
              <a:rPr lang="en-US" smtClean="0"/>
              <a:t>37</a:t>
            </a:fld>
            <a:endParaRPr lang="en-US"/>
          </a:p>
        </p:txBody>
      </p:sp>
      <p:pic>
        <p:nvPicPr>
          <p:cNvPr id="7" name="Picture 6">
            <a:extLst>
              <a:ext uri="{FF2B5EF4-FFF2-40B4-BE49-F238E27FC236}">
                <a16:creationId xmlns:a16="http://schemas.microsoft.com/office/drawing/2014/main" id="{C083774A-7A68-4576-B4CD-5978AED83E38}"/>
              </a:ext>
            </a:extLst>
          </p:cNvPr>
          <p:cNvPicPr>
            <a:picLocks noChangeAspect="1"/>
          </p:cNvPicPr>
          <p:nvPr/>
        </p:nvPicPr>
        <p:blipFill>
          <a:blip r:embed="rId5"/>
          <a:stretch>
            <a:fillRect/>
          </a:stretch>
        </p:blipFill>
        <p:spPr>
          <a:xfrm>
            <a:off x="838201" y="1690688"/>
            <a:ext cx="2450034" cy="1325563"/>
          </a:xfrm>
          <a:prstGeom prst="rect">
            <a:avLst/>
          </a:prstGeom>
        </p:spPr>
      </p:pic>
    </p:spTree>
    <p:extLst>
      <p:ext uri="{BB962C8B-B14F-4D97-AF65-F5344CB8AC3E}">
        <p14:creationId xmlns:p14="http://schemas.microsoft.com/office/powerpoint/2010/main" val="80541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C0A2-E491-416E-9D05-7418347C63EF}"/>
              </a:ext>
            </a:extLst>
          </p:cNvPr>
          <p:cNvSpPr>
            <a:spLocks noGrp="1"/>
          </p:cNvSpPr>
          <p:nvPr>
            <p:ph type="title"/>
          </p:nvPr>
        </p:nvSpPr>
        <p:spPr/>
        <p:txBody>
          <a:bodyPr>
            <a:normAutofit fontScale="90000"/>
          </a:bodyPr>
          <a:lstStyle/>
          <a:p>
            <a:pPr algn="ctr"/>
            <a:r>
              <a:rPr lang="en-US" dirty="0">
                <a:effectLst/>
                <a:latin typeface="Calibri" panose="020F0502020204030204" pitchFamily="34" charset="0"/>
                <a:ea typeface="Calibri" panose="020F0502020204030204" pitchFamily="34" charset="0"/>
                <a:cs typeface="Times New Roman" panose="02020603050405020304" pitchFamily="18" charset="0"/>
              </a:rPr>
              <a:t>Tic-Tac-Toe Double Three in a Row </a:t>
            </a: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effectLst/>
                <a:latin typeface="Calibri" panose="020F0502020204030204" pitchFamily="34" charset="0"/>
                <a:ea typeface="Calibri" panose="020F0502020204030204" pitchFamily="34" charset="0"/>
                <a:cs typeface="Times New Roman" panose="02020603050405020304" pitchFamily="18" charset="0"/>
              </a:rPr>
              <a:t> (9 plastic cups)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https://www.canadago4sport.com/Numeracy/Topple-Double-Tic-Tac</a:t>
            </a:r>
            <a:endParaRPr lang="en-US" sz="2000" dirty="0"/>
          </a:p>
        </p:txBody>
      </p:sp>
      <p:pic>
        <p:nvPicPr>
          <p:cNvPr id="6" name="Online Media 5" title="Toppletube Double Three in a Row">
            <a:hlinkClick r:id="" action="ppaction://media"/>
            <a:extLst>
              <a:ext uri="{FF2B5EF4-FFF2-40B4-BE49-F238E27FC236}">
                <a16:creationId xmlns:a16="http://schemas.microsoft.com/office/drawing/2014/main" id="{F30C372B-823D-4F5E-B73A-98F0CA9E9A12}"/>
              </a:ext>
            </a:extLst>
          </p:cNvPr>
          <p:cNvPicPr>
            <a:picLocks noGrp="1" noRot="1" noChangeAspect="1"/>
          </p:cNvPicPr>
          <p:nvPr>
            <p:ph idx="1"/>
            <a:videoFile r:link="rId1"/>
          </p:nvPr>
        </p:nvPicPr>
        <p:blipFill>
          <a:blip r:embed="rId4"/>
          <a:stretch>
            <a:fillRect/>
          </a:stretch>
        </p:blipFill>
        <p:spPr>
          <a:xfrm>
            <a:off x="3617911" y="1751807"/>
            <a:ext cx="7735888" cy="4351338"/>
          </a:xfrm>
          <a:prstGeom prst="rect">
            <a:avLst/>
          </a:prstGeom>
        </p:spPr>
      </p:pic>
      <p:sp>
        <p:nvSpPr>
          <p:cNvPr id="4" name="Footer Placeholder 3">
            <a:extLst>
              <a:ext uri="{FF2B5EF4-FFF2-40B4-BE49-F238E27FC236}">
                <a16:creationId xmlns:a16="http://schemas.microsoft.com/office/drawing/2014/main" id="{B6FE51CD-EF8A-498E-B5F9-8819CE9B91D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02F7700C-9A25-43A9-B4D7-A33F449F83AA}"/>
              </a:ext>
            </a:extLst>
          </p:cNvPr>
          <p:cNvSpPr>
            <a:spLocks noGrp="1"/>
          </p:cNvSpPr>
          <p:nvPr>
            <p:ph type="sldNum" sz="quarter" idx="12"/>
          </p:nvPr>
        </p:nvSpPr>
        <p:spPr/>
        <p:txBody>
          <a:bodyPr/>
          <a:lstStyle/>
          <a:p>
            <a:fld id="{ADE010BB-8A0A-44C6-A34B-43819450A25B}" type="slidenum">
              <a:rPr lang="en-US" smtClean="0"/>
              <a:t>38</a:t>
            </a:fld>
            <a:endParaRPr lang="en-US"/>
          </a:p>
        </p:txBody>
      </p:sp>
      <p:pic>
        <p:nvPicPr>
          <p:cNvPr id="3" name="Picture 2">
            <a:extLst>
              <a:ext uri="{FF2B5EF4-FFF2-40B4-BE49-F238E27FC236}">
                <a16:creationId xmlns:a16="http://schemas.microsoft.com/office/drawing/2014/main" id="{3CF33142-C5BF-40E0-ABF2-400032DA7C03}"/>
              </a:ext>
            </a:extLst>
          </p:cNvPr>
          <p:cNvPicPr>
            <a:picLocks noChangeAspect="1"/>
          </p:cNvPicPr>
          <p:nvPr/>
        </p:nvPicPr>
        <p:blipFill>
          <a:blip r:embed="rId5"/>
          <a:stretch>
            <a:fillRect/>
          </a:stretch>
        </p:blipFill>
        <p:spPr>
          <a:xfrm>
            <a:off x="838199" y="1751807"/>
            <a:ext cx="2669709" cy="1677193"/>
          </a:xfrm>
          <a:prstGeom prst="rect">
            <a:avLst/>
          </a:prstGeom>
        </p:spPr>
      </p:pic>
    </p:spTree>
    <p:extLst>
      <p:ext uri="{BB962C8B-B14F-4D97-AF65-F5344CB8AC3E}">
        <p14:creationId xmlns:p14="http://schemas.microsoft.com/office/powerpoint/2010/main" val="312258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CF80F-AAA2-4E51-B1BE-9A99C1BB0FA7}"/>
              </a:ext>
            </a:extLst>
          </p:cNvPr>
          <p:cNvSpPr>
            <a:spLocks noGrp="1"/>
          </p:cNvSpPr>
          <p:nvPr>
            <p:ph type="title"/>
          </p:nvPr>
        </p:nvSpPr>
        <p:spPr/>
        <p:txBody>
          <a:bodyPr>
            <a:normAutofit fontScale="90000"/>
          </a:bodyPr>
          <a:lstStyle/>
          <a:p>
            <a:pPr algn="ctr"/>
            <a:r>
              <a:rPr lang="en-US" sz="3600" b="1" dirty="0">
                <a:latin typeface="Calibri" panose="020F0502020204030204" pitchFamily="34" charset="0"/>
                <a:ea typeface="Calibri" panose="020F0502020204030204" pitchFamily="34" charset="0"/>
                <a:cs typeface="Times New Roman" panose="02020603050405020304" pitchFamily="18" charset="0"/>
              </a:rPr>
              <a:t>P</a:t>
            </a:r>
            <a:r>
              <a:rPr lang="en-US" sz="3600" b="1" dirty="0">
                <a:effectLst/>
                <a:latin typeface="Calibri" panose="020F0502020204030204" pitchFamily="34" charset="0"/>
                <a:ea typeface="Calibri" panose="020F0502020204030204" pitchFamily="34" charset="0"/>
                <a:cs typeface="Times New Roman" panose="02020603050405020304" pitchFamily="18" charset="0"/>
              </a:rPr>
              <a:t>lanks till Odd </a:t>
            </a:r>
            <a:br>
              <a:rPr lang="en-US" sz="3600" b="1" dirty="0">
                <a:effectLst/>
                <a:latin typeface="Calibri" panose="020F0502020204030204" pitchFamily="34" charset="0"/>
                <a:ea typeface="Calibri" panose="020F0502020204030204" pitchFamily="34" charset="0"/>
                <a:cs typeface="Times New Roman" panose="02020603050405020304" pitchFamily="18" charset="0"/>
              </a:rPr>
            </a:br>
            <a:r>
              <a:rPr lang="en-US" sz="3600" b="1" dirty="0">
                <a:effectLst/>
                <a:latin typeface="Calibri" panose="020F0502020204030204" pitchFamily="34" charset="0"/>
                <a:ea typeface="Calibri" panose="020F0502020204030204" pitchFamily="34" charset="0"/>
                <a:cs typeface="Times New Roman" panose="02020603050405020304" pitchFamily="18" charset="0"/>
              </a:rPr>
              <a:t>Use own dice and beanbag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https://www.canadago4sport.com/Numeracy/Planks-till-odd</a:t>
            </a:r>
            <a:endParaRPr lang="en-US" sz="2400" dirty="0"/>
          </a:p>
        </p:txBody>
      </p:sp>
      <p:pic>
        <p:nvPicPr>
          <p:cNvPr id="6" name="Online Media 5" title="Add Grab">
            <a:hlinkClick r:id="" action="ppaction://media"/>
            <a:extLst>
              <a:ext uri="{FF2B5EF4-FFF2-40B4-BE49-F238E27FC236}">
                <a16:creationId xmlns:a16="http://schemas.microsoft.com/office/drawing/2014/main" id="{5F5B270B-6584-4C3B-A8F3-D4A2CFEFA4A4}"/>
              </a:ext>
            </a:extLst>
          </p:cNvPr>
          <p:cNvPicPr>
            <a:picLocks noGrp="1" noRot="1" noChangeAspect="1"/>
          </p:cNvPicPr>
          <p:nvPr>
            <p:ph idx="1"/>
            <a:videoFile r:link="rId1"/>
          </p:nvPr>
        </p:nvPicPr>
        <p:blipFill>
          <a:blip r:embed="rId4"/>
          <a:stretch>
            <a:fillRect/>
          </a:stretch>
        </p:blipFill>
        <p:spPr>
          <a:xfrm>
            <a:off x="3617912" y="1690688"/>
            <a:ext cx="7735888" cy="4351338"/>
          </a:xfrm>
          <a:prstGeom prst="rect">
            <a:avLst/>
          </a:prstGeom>
        </p:spPr>
      </p:pic>
      <p:sp>
        <p:nvSpPr>
          <p:cNvPr id="4" name="Footer Placeholder 3">
            <a:extLst>
              <a:ext uri="{FF2B5EF4-FFF2-40B4-BE49-F238E27FC236}">
                <a16:creationId xmlns:a16="http://schemas.microsoft.com/office/drawing/2014/main" id="{7BD4F3A8-ACB7-4C2A-B2BA-149364A3A7B2}"/>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EA7D4257-3777-42EA-962C-79445C044A33}"/>
              </a:ext>
            </a:extLst>
          </p:cNvPr>
          <p:cNvSpPr>
            <a:spLocks noGrp="1"/>
          </p:cNvSpPr>
          <p:nvPr>
            <p:ph type="sldNum" sz="quarter" idx="12"/>
          </p:nvPr>
        </p:nvSpPr>
        <p:spPr/>
        <p:txBody>
          <a:bodyPr/>
          <a:lstStyle/>
          <a:p>
            <a:fld id="{ADE010BB-8A0A-44C6-A34B-43819450A25B}" type="slidenum">
              <a:rPr lang="en-US" smtClean="0"/>
              <a:t>39</a:t>
            </a:fld>
            <a:endParaRPr lang="en-US"/>
          </a:p>
        </p:txBody>
      </p:sp>
      <p:pic>
        <p:nvPicPr>
          <p:cNvPr id="3" name="Picture 2">
            <a:extLst>
              <a:ext uri="{FF2B5EF4-FFF2-40B4-BE49-F238E27FC236}">
                <a16:creationId xmlns:a16="http://schemas.microsoft.com/office/drawing/2014/main" id="{62761E5F-A5DB-4E87-B541-D337EB5041CA}"/>
              </a:ext>
            </a:extLst>
          </p:cNvPr>
          <p:cNvPicPr>
            <a:picLocks noChangeAspect="1"/>
          </p:cNvPicPr>
          <p:nvPr/>
        </p:nvPicPr>
        <p:blipFill>
          <a:blip r:embed="rId5"/>
          <a:stretch>
            <a:fillRect/>
          </a:stretch>
        </p:blipFill>
        <p:spPr>
          <a:xfrm>
            <a:off x="684446" y="1690688"/>
            <a:ext cx="2671080" cy="1262237"/>
          </a:xfrm>
          <a:prstGeom prst="rect">
            <a:avLst/>
          </a:prstGeom>
        </p:spPr>
      </p:pic>
    </p:spTree>
    <p:extLst>
      <p:ext uri="{BB962C8B-B14F-4D97-AF65-F5344CB8AC3E}">
        <p14:creationId xmlns:p14="http://schemas.microsoft.com/office/powerpoint/2010/main" val="189551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371DE-6643-456C-A769-8D7B060331D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085219B6-BE83-4DAD-8E0C-BDDAFF4C645B}"/>
              </a:ext>
            </a:extLst>
          </p:cNvPr>
          <p:cNvPicPr>
            <a:picLocks noGrp="1" noChangeAspect="1"/>
          </p:cNvPicPr>
          <p:nvPr>
            <p:ph idx="1"/>
          </p:nvPr>
        </p:nvPicPr>
        <p:blipFill>
          <a:blip r:embed="rId2"/>
          <a:stretch>
            <a:fillRect/>
          </a:stretch>
        </p:blipFill>
        <p:spPr>
          <a:xfrm>
            <a:off x="3195627" y="289661"/>
            <a:ext cx="5800746" cy="5800746"/>
          </a:xfrm>
          <a:prstGeom prst="rect">
            <a:avLst/>
          </a:prstGeom>
        </p:spPr>
      </p:pic>
      <p:sp>
        <p:nvSpPr>
          <p:cNvPr id="4" name="Footer Placeholder 3">
            <a:extLst>
              <a:ext uri="{FF2B5EF4-FFF2-40B4-BE49-F238E27FC236}">
                <a16:creationId xmlns:a16="http://schemas.microsoft.com/office/drawing/2014/main" id="{08482D82-DA25-4941-B57F-6926462F657D}"/>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F994FD3F-91B6-49C3-961F-22E53A9E1C22}"/>
              </a:ext>
            </a:extLst>
          </p:cNvPr>
          <p:cNvSpPr>
            <a:spLocks noGrp="1"/>
          </p:cNvSpPr>
          <p:nvPr>
            <p:ph type="sldNum" sz="quarter" idx="12"/>
          </p:nvPr>
        </p:nvSpPr>
        <p:spPr/>
        <p:txBody>
          <a:bodyPr/>
          <a:lstStyle/>
          <a:p>
            <a:fld id="{ADE010BB-8A0A-44C6-A34B-43819450A25B}" type="slidenum">
              <a:rPr lang="en-US" smtClean="0"/>
              <a:t>4</a:t>
            </a:fld>
            <a:endParaRPr lang="en-US"/>
          </a:p>
        </p:txBody>
      </p:sp>
    </p:spTree>
    <p:extLst>
      <p:ext uri="{BB962C8B-B14F-4D97-AF65-F5344CB8AC3E}">
        <p14:creationId xmlns:p14="http://schemas.microsoft.com/office/powerpoint/2010/main" val="20630735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4928A-811C-427B-83CB-D1DE21224670}"/>
              </a:ext>
            </a:extLst>
          </p:cNvPr>
          <p:cNvSpPr>
            <a:spLocks noGrp="1"/>
          </p:cNvSpPr>
          <p:nvPr>
            <p:ph type="title"/>
          </p:nvPr>
        </p:nvSpPr>
        <p:spPr/>
        <p:txBody>
          <a:bodyPr/>
          <a:lstStyle/>
          <a:p>
            <a:pPr algn="ctr"/>
            <a:r>
              <a:rPr lang="en-US" b="1" i="1" dirty="0">
                <a:effectLst/>
                <a:latin typeface="Calibri" panose="020F0502020204030204" pitchFamily="34" charset="0"/>
                <a:ea typeface="Calibri" panose="020F0502020204030204" pitchFamily="34" charset="0"/>
                <a:cs typeface="Times New Roman" panose="02020603050405020304" pitchFamily="18" charset="0"/>
              </a:rPr>
              <a:t>Push up Hockey in Pairs [at home]</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https://www.canadago4sport.com/Warmups/Push-Up-Hockey-in-Pairs</a:t>
            </a:r>
            <a:endParaRPr lang="en-US" dirty="0"/>
          </a:p>
        </p:txBody>
      </p:sp>
      <p:pic>
        <p:nvPicPr>
          <p:cNvPr id="6" name="Online Media 5" title="PushupHockeyPairs">
            <a:hlinkClick r:id="" action="ppaction://media"/>
            <a:extLst>
              <a:ext uri="{FF2B5EF4-FFF2-40B4-BE49-F238E27FC236}">
                <a16:creationId xmlns:a16="http://schemas.microsoft.com/office/drawing/2014/main" id="{8FA0FD41-0CF3-42EC-AD7A-6E9E5A3EEF31}"/>
              </a:ext>
            </a:extLst>
          </p:cNvPr>
          <p:cNvPicPr>
            <a:picLocks noGrp="1" noRot="1" noChangeAspect="1"/>
          </p:cNvPicPr>
          <p:nvPr>
            <p:ph idx="1"/>
            <a:videoFile r:link="rId1"/>
          </p:nvPr>
        </p:nvPicPr>
        <p:blipFill>
          <a:blip r:embed="rId4"/>
          <a:stretch>
            <a:fillRect/>
          </a:stretch>
        </p:blipFill>
        <p:spPr>
          <a:xfrm>
            <a:off x="4038600" y="1825625"/>
            <a:ext cx="7329737" cy="4122883"/>
          </a:xfrm>
          <a:prstGeom prst="rect">
            <a:avLst/>
          </a:prstGeom>
        </p:spPr>
      </p:pic>
      <p:sp>
        <p:nvSpPr>
          <p:cNvPr id="4" name="Footer Placeholder 3">
            <a:extLst>
              <a:ext uri="{FF2B5EF4-FFF2-40B4-BE49-F238E27FC236}">
                <a16:creationId xmlns:a16="http://schemas.microsoft.com/office/drawing/2014/main" id="{7047720C-E9B9-4101-A3C7-E8B17EFB676F}"/>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A4024811-F9B9-4E6C-B055-55832C43B149}"/>
              </a:ext>
            </a:extLst>
          </p:cNvPr>
          <p:cNvSpPr>
            <a:spLocks noGrp="1"/>
          </p:cNvSpPr>
          <p:nvPr>
            <p:ph type="sldNum" sz="quarter" idx="12"/>
          </p:nvPr>
        </p:nvSpPr>
        <p:spPr/>
        <p:txBody>
          <a:bodyPr/>
          <a:lstStyle/>
          <a:p>
            <a:fld id="{ADE010BB-8A0A-44C6-A34B-43819450A25B}" type="slidenum">
              <a:rPr lang="en-US" smtClean="0"/>
              <a:t>40</a:t>
            </a:fld>
            <a:endParaRPr lang="en-US"/>
          </a:p>
        </p:txBody>
      </p:sp>
      <p:pic>
        <p:nvPicPr>
          <p:cNvPr id="3" name="Picture 2">
            <a:extLst>
              <a:ext uri="{FF2B5EF4-FFF2-40B4-BE49-F238E27FC236}">
                <a16:creationId xmlns:a16="http://schemas.microsoft.com/office/drawing/2014/main" id="{09D01CB6-445B-498B-B77C-E624EB16B7FA}"/>
              </a:ext>
            </a:extLst>
          </p:cNvPr>
          <p:cNvPicPr>
            <a:picLocks noChangeAspect="1"/>
          </p:cNvPicPr>
          <p:nvPr/>
        </p:nvPicPr>
        <p:blipFill>
          <a:blip r:embed="rId5"/>
          <a:stretch>
            <a:fillRect/>
          </a:stretch>
        </p:blipFill>
        <p:spPr>
          <a:xfrm>
            <a:off x="838200" y="1825625"/>
            <a:ext cx="3040456" cy="1603375"/>
          </a:xfrm>
          <a:prstGeom prst="rect">
            <a:avLst/>
          </a:prstGeom>
        </p:spPr>
      </p:pic>
    </p:spTree>
    <p:extLst>
      <p:ext uri="{BB962C8B-B14F-4D97-AF65-F5344CB8AC3E}">
        <p14:creationId xmlns:p14="http://schemas.microsoft.com/office/powerpoint/2010/main" val="295145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9D2A3-B19B-4D06-9E05-D9195D1DE30A}"/>
              </a:ext>
            </a:extLst>
          </p:cNvPr>
          <p:cNvSpPr>
            <a:spLocks noGrp="1"/>
          </p:cNvSpPr>
          <p:nvPr>
            <p:ph type="title"/>
          </p:nvPr>
        </p:nvSpPr>
        <p:spPr>
          <a:xfrm>
            <a:off x="838200" y="365125"/>
            <a:ext cx="10515600" cy="1862784"/>
          </a:xfrm>
        </p:spPr>
        <p:txBody>
          <a:bodyPr>
            <a:normAutofit fontScale="90000"/>
          </a:bodyPr>
          <a:lstStyle/>
          <a:p>
            <a:pPr algn="ctr"/>
            <a:r>
              <a:rPr lang="en-US" sz="4900" b="1" i="1" dirty="0">
                <a:effectLst/>
                <a:latin typeface="Calibri" panose="020F0502020204030204" pitchFamily="34" charset="0"/>
                <a:ea typeface="Calibri" panose="020F0502020204030204" pitchFamily="34" charset="0"/>
                <a:cs typeface="Times New Roman" panose="02020603050405020304" pitchFamily="18" charset="0"/>
              </a:rPr>
              <a:t>Feet to Feet Hockey [at home] </a:t>
            </a:r>
            <a:br>
              <a:rPr lang="en-US" sz="4900" b="1" i="1" dirty="0">
                <a:effectLst/>
                <a:latin typeface="Calibri" panose="020F0502020204030204" pitchFamily="34" charset="0"/>
                <a:ea typeface="Calibri" panose="020F0502020204030204" pitchFamily="34" charset="0"/>
                <a:cs typeface="Times New Roman" panose="02020603050405020304" pitchFamily="18" charset="0"/>
              </a:rPr>
            </a:br>
            <a:r>
              <a:rPr lang="en-US" sz="4900" b="1" i="1" dirty="0">
                <a:effectLst/>
                <a:latin typeface="Calibri" panose="020F0502020204030204" pitchFamily="34" charset="0"/>
                <a:ea typeface="Calibri" panose="020F0502020204030204" pitchFamily="34" charset="0"/>
                <a:cs typeface="Times New Roman" panose="02020603050405020304" pitchFamily="18" charset="0"/>
              </a:rPr>
              <a:t>(use any small ball (tennis) or bean bag)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https://www.canadago4sport.com/Manipulative-Receive/Feet-to-Feet-Hockey</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6" name="Online Media 5" title="FeetToFeetHockey 1">
            <a:hlinkClick r:id="" action="ppaction://media"/>
            <a:extLst>
              <a:ext uri="{FF2B5EF4-FFF2-40B4-BE49-F238E27FC236}">
                <a16:creationId xmlns:a16="http://schemas.microsoft.com/office/drawing/2014/main" id="{D0826626-15A1-4A4B-B525-EB28B2639FF2}"/>
              </a:ext>
            </a:extLst>
          </p:cNvPr>
          <p:cNvPicPr>
            <a:picLocks noGrp="1" noRot="1" noChangeAspect="1"/>
          </p:cNvPicPr>
          <p:nvPr>
            <p:ph idx="1"/>
            <a:videoFile r:link="rId1"/>
          </p:nvPr>
        </p:nvPicPr>
        <p:blipFill>
          <a:blip r:embed="rId4"/>
          <a:stretch>
            <a:fillRect/>
          </a:stretch>
        </p:blipFill>
        <p:spPr>
          <a:xfrm>
            <a:off x="4651375" y="2347927"/>
            <a:ext cx="6702425" cy="3770313"/>
          </a:xfrm>
          <a:prstGeom prst="rect">
            <a:avLst/>
          </a:prstGeom>
        </p:spPr>
      </p:pic>
      <p:sp>
        <p:nvSpPr>
          <p:cNvPr id="4" name="Footer Placeholder 3">
            <a:extLst>
              <a:ext uri="{FF2B5EF4-FFF2-40B4-BE49-F238E27FC236}">
                <a16:creationId xmlns:a16="http://schemas.microsoft.com/office/drawing/2014/main" id="{40A03CCB-26F8-4A32-94A7-47D86B7C2484}"/>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5763036-C440-472C-BFDB-4961A90593BB}"/>
              </a:ext>
            </a:extLst>
          </p:cNvPr>
          <p:cNvSpPr>
            <a:spLocks noGrp="1"/>
          </p:cNvSpPr>
          <p:nvPr>
            <p:ph type="sldNum" sz="quarter" idx="12"/>
          </p:nvPr>
        </p:nvSpPr>
        <p:spPr/>
        <p:txBody>
          <a:bodyPr/>
          <a:lstStyle/>
          <a:p>
            <a:fld id="{ADE010BB-8A0A-44C6-A34B-43819450A25B}" type="slidenum">
              <a:rPr lang="en-US" smtClean="0"/>
              <a:t>41</a:t>
            </a:fld>
            <a:endParaRPr lang="en-US"/>
          </a:p>
        </p:txBody>
      </p:sp>
      <p:pic>
        <p:nvPicPr>
          <p:cNvPr id="3" name="Picture 2">
            <a:extLst>
              <a:ext uri="{FF2B5EF4-FFF2-40B4-BE49-F238E27FC236}">
                <a16:creationId xmlns:a16="http://schemas.microsoft.com/office/drawing/2014/main" id="{2C3209A4-FED1-4D8A-84A4-E2285C0B26AE}"/>
              </a:ext>
            </a:extLst>
          </p:cNvPr>
          <p:cNvPicPr>
            <a:picLocks noChangeAspect="1"/>
          </p:cNvPicPr>
          <p:nvPr/>
        </p:nvPicPr>
        <p:blipFill>
          <a:blip r:embed="rId5"/>
          <a:stretch>
            <a:fillRect/>
          </a:stretch>
        </p:blipFill>
        <p:spPr>
          <a:xfrm>
            <a:off x="838200" y="2347927"/>
            <a:ext cx="3173788" cy="1712345"/>
          </a:xfrm>
          <a:prstGeom prst="rect">
            <a:avLst/>
          </a:prstGeom>
        </p:spPr>
      </p:pic>
    </p:spTree>
    <p:extLst>
      <p:ext uri="{BB962C8B-B14F-4D97-AF65-F5344CB8AC3E}">
        <p14:creationId xmlns:p14="http://schemas.microsoft.com/office/powerpoint/2010/main" val="320196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D75C-A5E7-4F20-9E9E-D494412726EE}"/>
              </a:ext>
            </a:extLst>
          </p:cNvPr>
          <p:cNvSpPr>
            <a:spLocks noGrp="1"/>
          </p:cNvSpPr>
          <p:nvPr>
            <p:ph type="title"/>
          </p:nvPr>
        </p:nvSpPr>
        <p:spPr/>
        <p:txBody>
          <a:bodyPr/>
          <a:lstStyle/>
          <a:p>
            <a:pPr algn="ctr"/>
            <a:r>
              <a:rPr lang="en-CA" b="1" i="1" dirty="0">
                <a:effectLst/>
                <a:latin typeface="Calibri" panose="020F0502020204030204" pitchFamily="34" charset="0"/>
                <a:ea typeface="Calibri" panose="020F0502020204030204" pitchFamily="34" charset="0"/>
                <a:cs typeface="Times New Roman" panose="02020603050405020304" pitchFamily="18" charset="0"/>
              </a:rPr>
              <a:t>Seated Toss [at home or solo against a wall] </a:t>
            </a:r>
            <a:br>
              <a:rPr lang="en-CA"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https://www.canadago4sport.com/Stability-Ball1/Butt-Sit-Pass</a:t>
            </a:r>
            <a:endParaRPr lang="en-US" dirty="0"/>
          </a:p>
        </p:txBody>
      </p:sp>
      <p:pic>
        <p:nvPicPr>
          <p:cNvPr id="6" name="Online Media 5" title="Seated Toss">
            <a:hlinkClick r:id="" action="ppaction://media"/>
            <a:extLst>
              <a:ext uri="{FF2B5EF4-FFF2-40B4-BE49-F238E27FC236}">
                <a16:creationId xmlns:a16="http://schemas.microsoft.com/office/drawing/2014/main" id="{B5155B46-46C9-4CEC-8AFA-FFC7988297C4}"/>
              </a:ext>
            </a:extLst>
          </p:cNvPr>
          <p:cNvPicPr>
            <a:picLocks noGrp="1" noRot="1" noChangeAspect="1"/>
          </p:cNvPicPr>
          <p:nvPr>
            <p:ph idx="1"/>
            <a:videoFile r:link="rId1"/>
          </p:nvPr>
        </p:nvPicPr>
        <p:blipFill>
          <a:blip r:embed="rId4"/>
          <a:stretch>
            <a:fillRect/>
          </a:stretch>
        </p:blipFill>
        <p:spPr>
          <a:xfrm>
            <a:off x="3617912" y="1690688"/>
            <a:ext cx="7735888" cy="4351338"/>
          </a:xfrm>
          <a:prstGeom prst="rect">
            <a:avLst/>
          </a:prstGeom>
        </p:spPr>
      </p:pic>
      <p:sp>
        <p:nvSpPr>
          <p:cNvPr id="4" name="Footer Placeholder 3">
            <a:extLst>
              <a:ext uri="{FF2B5EF4-FFF2-40B4-BE49-F238E27FC236}">
                <a16:creationId xmlns:a16="http://schemas.microsoft.com/office/drawing/2014/main" id="{9726C1BB-56FD-4789-B8FE-D41E78B6A1F1}"/>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2072706C-07ED-4335-BBE5-AE5B7BB2E44A}"/>
              </a:ext>
            </a:extLst>
          </p:cNvPr>
          <p:cNvSpPr>
            <a:spLocks noGrp="1"/>
          </p:cNvSpPr>
          <p:nvPr>
            <p:ph type="sldNum" sz="quarter" idx="12"/>
          </p:nvPr>
        </p:nvSpPr>
        <p:spPr/>
        <p:txBody>
          <a:bodyPr/>
          <a:lstStyle/>
          <a:p>
            <a:fld id="{ADE010BB-8A0A-44C6-A34B-43819450A25B}" type="slidenum">
              <a:rPr lang="en-US" smtClean="0"/>
              <a:t>42</a:t>
            </a:fld>
            <a:endParaRPr lang="en-US"/>
          </a:p>
        </p:txBody>
      </p:sp>
      <p:pic>
        <p:nvPicPr>
          <p:cNvPr id="3" name="Picture 2">
            <a:extLst>
              <a:ext uri="{FF2B5EF4-FFF2-40B4-BE49-F238E27FC236}">
                <a16:creationId xmlns:a16="http://schemas.microsoft.com/office/drawing/2014/main" id="{CD5397C8-767A-4206-8B7F-5FDAFCF3D724}"/>
              </a:ext>
            </a:extLst>
          </p:cNvPr>
          <p:cNvPicPr>
            <a:picLocks noChangeAspect="1"/>
          </p:cNvPicPr>
          <p:nvPr/>
        </p:nvPicPr>
        <p:blipFill>
          <a:blip r:embed="rId5"/>
          <a:stretch>
            <a:fillRect/>
          </a:stretch>
        </p:blipFill>
        <p:spPr>
          <a:xfrm>
            <a:off x="838200" y="1690688"/>
            <a:ext cx="2114725" cy="1596018"/>
          </a:xfrm>
          <a:prstGeom prst="rect">
            <a:avLst/>
          </a:prstGeom>
        </p:spPr>
      </p:pic>
    </p:spTree>
    <p:extLst>
      <p:ext uri="{BB962C8B-B14F-4D97-AF65-F5344CB8AC3E}">
        <p14:creationId xmlns:p14="http://schemas.microsoft.com/office/powerpoint/2010/main" val="367110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9F016-1F49-404C-916C-BE3CB7BC7B43}"/>
              </a:ext>
            </a:extLst>
          </p:cNvPr>
          <p:cNvSpPr>
            <a:spLocks noGrp="1"/>
          </p:cNvSpPr>
          <p:nvPr>
            <p:ph type="title"/>
          </p:nvPr>
        </p:nvSpPr>
        <p:spPr>
          <a:xfrm>
            <a:off x="838200" y="365125"/>
            <a:ext cx="10515600" cy="1594304"/>
          </a:xfrm>
        </p:spPr>
        <p:txBody>
          <a:bodyPr>
            <a:normAutofit fontScale="90000"/>
          </a:bodyPr>
          <a:lstStyle/>
          <a:p>
            <a:pPr algn="ctr"/>
            <a:r>
              <a:rPr lang="en-CA" b="1" i="1" dirty="0">
                <a:effectLst/>
                <a:latin typeface="Calibri" panose="020F0502020204030204" pitchFamily="34" charset="0"/>
                <a:ea typeface="Calibri" panose="020F0502020204030204" pitchFamily="34" charset="0"/>
                <a:cs typeface="Times New Roman" panose="02020603050405020304" pitchFamily="18" charset="0"/>
              </a:rPr>
              <a:t>Fitness Activities can be done well by </a:t>
            </a:r>
            <a:br>
              <a:rPr lang="en-CA" b="1" i="1" dirty="0">
                <a:effectLst/>
                <a:latin typeface="Calibri" panose="020F0502020204030204" pitchFamily="34" charset="0"/>
                <a:ea typeface="Calibri" panose="020F0502020204030204" pitchFamily="34" charset="0"/>
                <a:cs typeface="Times New Roman" panose="02020603050405020304" pitchFamily="18" charset="0"/>
              </a:rPr>
            </a:br>
            <a:r>
              <a:rPr lang="en-CA" b="1" i="1" dirty="0">
                <a:effectLst/>
                <a:latin typeface="Calibri" panose="020F0502020204030204" pitchFamily="34" charset="0"/>
                <a:ea typeface="Calibri" panose="020F0502020204030204" pitchFamily="34" charset="0"/>
                <a:cs typeface="Times New Roman" panose="02020603050405020304" pitchFamily="18" charset="0"/>
              </a:rPr>
              <a:t>using body weight for activities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B8ED0478-DBCF-4F43-A455-B43F19AE75B0}"/>
              </a:ext>
            </a:extLst>
          </p:cNvPr>
          <p:cNvSpPr>
            <a:spLocks noGrp="1"/>
          </p:cNvSpPr>
          <p:nvPr>
            <p:ph idx="1"/>
          </p:nvPr>
        </p:nvSpPr>
        <p:spPr/>
        <p:txBody>
          <a:bodyPr/>
          <a:lstStyle/>
          <a:p>
            <a:r>
              <a:rPr lang="en-CA" dirty="0">
                <a:effectLst/>
                <a:latin typeface="Calibri" panose="020F0502020204030204" pitchFamily="34" charset="0"/>
                <a:ea typeface="Calibri" panose="020F0502020204030204" pitchFamily="34" charset="0"/>
                <a:cs typeface="Times New Roman" panose="02020603050405020304" pitchFamily="18" charset="0"/>
              </a:rPr>
              <a:t>Encourage students to design their own workout using 4-8 activities that develop balanced muscle development for strength and/or endurance.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74825D6B-4967-4221-9F34-A356387EF743}"/>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1405E1C6-ED19-4D0D-862C-4645FA63A9DE}"/>
              </a:ext>
            </a:extLst>
          </p:cNvPr>
          <p:cNvSpPr>
            <a:spLocks noGrp="1"/>
          </p:cNvSpPr>
          <p:nvPr>
            <p:ph type="sldNum" sz="quarter" idx="12"/>
          </p:nvPr>
        </p:nvSpPr>
        <p:spPr/>
        <p:txBody>
          <a:bodyPr/>
          <a:lstStyle/>
          <a:p>
            <a:fld id="{ADE010BB-8A0A-44C6-A34B-43819450A25B}" type="slidenum">
              <a:rPr lang="en-US" smtClean="0"/>
              <a:t>43</a:t>
            </a:fld>
            <a:endParaRPr lang="en-US"/>
          </a:p>
        </p:txBody>
      </p:sp>
    </p:spTree>
    <p:extLst>
      <p:ext uri="{BB962C8B-B14F-4D97-AF65-F5344CB8AC3E}">
        <p14:creationId xmlns:p14="http://schemas.microsoft.com/office/powerpoint/2010/main" val="2986183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EAC75-5EF5-45D9-B78B-2AF66249D6C8}"/>
              </a:ext>
            </a:extLst>
          </p:cNvPr>
          <p:cNvSpPr>
            <a:spLocks noGrp="1"/>
          </p:cNvSpPr>
          <p:nvPr>
            <p:ph type="title"/>
          </p:nvPr>
        </p:nvSpPr>
        <p:spPr/>
        <p:txBody>
          <a:bodyPr>
            <a:normAutofit fontScale="90000"/>
          </a:bodyPr>
          <a:lstStyle/>
          <a:p>
            <a:pPr algn="ctr"/>
            <a:r>
              <a:rPr lang="en-CA" b="1" i="1" dirty="0">
                <a:effectLst/>
                <a:latin typeface="Calibri" panose="020F0502020204030204" pitchFamily="34" charset="0"/>
                <a:ea typeface="Calibri" panose="020F0502020204030204" pitchFamily="34" charset="0"/>
                <a:cs typeface="Times New Roman" panose="02020603050405020304" pitchFamily="18" charset="0"/>
              </a:rPr>
              <a:t>Abdominals, Deltoids, Pectoralis, and </a:t>
            </a:r>
            <a:r>
              <a:rPr lang="en-CA" b="1" i="1" dirty="0" err="1">
                <a:effectLst/>
                <a:latin typeface="Calibri" panose="020F0502020204030204" pitchFamily="34" charset="0"/>
                <a:ea typeface="Calibri" panose="020F0502020204030204" pitchFamily="34" charset="0"/>
                <a:cs typeface="Times New Roman" panose="02020603050405020304" pitchFamily="18" charset="0"/>
              </a:rPr>
              <a:t>Tricep</a:t>
            </a:r>
            <a:br>
              <a:rPr lang="en-CA" b="1" i="1" dirty="0">
                <a:effectLst/>
                <a:latin typeface="Calibri" panose="020F0502020204030204" pitchFamily="34" charset="0"/>
                <a:ea typeface="Calibri" panose="020F0502020204030204" pitchFamily="34" charset="0"/>
                <a:cs typeface="Times New Roman" panose="02020603050405020304" pitchFamily="18" charset="0"/>
              </a:rPr>
            </a:br>
            <a:r>
              <a:rPr lang="en-CA" sz="2000" b="1" i="1" dirty="0">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https://www.canadago4sport.com/Warmups/Push-Ups--Two-Active-Versions</a:t>
            </a:r>
            <a:br>
              <a:rPr lang="en-CA" b="1" i="1" dirty="0">
                <a:effectLst/>
                <a:latin typeface="Calibri" panose="020F0502020204030204" pitchFamily="34" charset="0"/>
                <a:ea typeface="Calibri" panose="020F0502020204030204" pitchFamily="34" charset="0"/>
                <a:cs typeface="Times New Roman" panose="02020603050405020304" pitchFamily="18" charset="0"/>
              </a:rPr>
            </a:br>
            <a:endParaRPr lang="en-US" b="1" i="1" dirty="0"/>
          </a:p>
        </p:txBody>
      </p:sp>
      <p:sp>
        <p:nvSpPr>
          <p:cNvPr id="6" name="Text Placeholder 5">
            <a:extLst>
              <a:ext uri="{FF2B5EF4-FFF2-40B4-BE49-F238E27FC236}">
                <a16:creationId xmlns:a16="http://schemas.microsoft.com/office/drawing/2014/main" id="{D0731598-A0B4-4378-9E6A-3DB655CA52EE}"/>
              </a:ext>
            </a:extLst>
          </p:cNvPr>
          <p:cNvSpPr>
            <a:spLocks noGrp="1"/>
          </p:cNvSpPr>
          <p:nvPr>
            <p:ph type="body" idx="1"/>
          </p:nvPr>
        </p:nvSpPr>
        <p:spPr>
          <a:xfrm>
            <a:off x="839788" y="1681163"/>
            <a:ext cx="5157787" cy="1325562"/>
          </a:xfrm>
        </p:spPr>
        <p:txBody>
          <a:bodyPr/>
          <a:lstStyle/>
          <a:p>
            <a:r>
              <a:rPr lang="en-CA" sz="2400" dirty="0" err="1">
                <a:effectLst/>
                <a:latin typeface="Calibri" panose="020F0502020204030204" pitchFamily="34" charset="0"/>
                <a:ea typeface="Calibri" panose="020F0502020204030204" pitchFamily="34" charset="0"/>
                <a:cs typeface="Times New Roman" panose="02020603050405020304" pitchFamily="18" charset="0"/>
              </a:rPr>
              <a:t>Pushups</a:t>
            </a:r>
            <a:r>
              <a:rPr lang="en-CA" sz="2400" dirty="0">
                <a:effectLst/>
                <a:latin typeface="Calibri" panose="020F0502020204030204" pitchFamily="34" charset="0"/>
                <a:ea typeface="Calibri" panose="020F0502020204030204" pitchFamily="34" charset="0"/>
                <a:cs typeface="Times New Roman" panose="02020603050405020304" pitchFamily="18" charset="0"/>
              </a:rPr>
              <a:t> off knees, off toes, toes on first, second… step on a staircase</a:t>
            </a:r>
          </a:p>
          <a:p>
            <a:endParaRPr lang="en-US" dirty="0"/>
          </a:p>
        </p:txBody>
      </p:sp>
      <p:sp>
        <p:nvSpPr>
          <p:cNvPr id="3" name="Content Placeholder 2">
            <a:extLst>
              <a:ext uri="{FF2B5EF4-FFF2-40B4-BE49-F238E27FC236}">
                <a16:creationId xmlns:a16="http://schemas.microsoft.com/office/drawing/2014/main" id="{74C32408-47E3-4704-921B-71AEFADB9A00}"/>
              </a:ext>
            </a:extLst>
          </p:cNvPr>
          <p:cNvSpPr>
            <a:spLocks noGrp="1"/>
          </p:cNvSpPr>
          <p:nvPr>
            <p:ph sz="half" idx="2"/>
          </p:nvPr>
        </p:nvSpPr>
        <p:spPr>
          <a:xfrm>
            <a:off x="839788" y="2743199"/>
            <a:ext cx="5157787" cy="3446463"/>
          </a:xfrm>
        </p:spPr>
        <p:txBody>
          <a:bodyPr>
            <a:normAutofit/>
          </a:bodyPr>
          <a:lstStyle/>
          <a:p>
            <a:pPr>
              <a:lnSpc>
                <a:spcPct val="107000"/>
              </a:lnSpc>
              <a:spcBef>
                <a:spcPts val="0"/>
              </a:spcBef>
            </a:pPr>
            <a:r>
              <a:rPr lang="en-CA" dirty="0"/>
              <a:t>High Plank Double Knee</a:t>
            </a:r>
            <a:endParaRPr lang="en-US" dirty="0"/>
          </a:p>
        </p:txBody>
      </p:sp>
      <p:sp>
        <p:nvSpPr>
          <p:cNvPr id="7" name="Text Placeholder 6">
            <a:extLst>
              <a:ext uri="{FF2B5EF4-FFF2-40B4-BE49-F238E27FC236}">
                <a16:creationId xmlns:a16="http://schemas.microsoft.com/office/drawing/2014/main" id="{6FD2931B-B381-4238-8015-5FA7189A90C7}"/>
              </a:ext>
            </a:extLst>
          </p:cNvPr>
          <p:cNvSpPr>
            <a:spLocks noGrp="1"/>
          </p:cNvSpPr>
          <p:nvPr>
            <p:ph type="body" sz="quarter" idx="3"/>
          </p:nvPr>
        </p:nvSpPr>
        <p:spPr/>
        <p:txBody>
          <a:bodyPr/>
          <a:lstStyle/>
          <a:p>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https://greatist.com/move/sliders-workout#lower-body</a:t>
            </a:r>
            <a:endParaRPr lang="en-US" dirty="0"/>
          </a:p>
        </p:txBody>
      </p:sp>
      <p:sp>
        <p:nvSpPr>
          <p:cNvPr id="8" name="Content Placeholder 7">
            <a:extLst>
              <a:ext uri="{FF2B5EF4-FFF2-40B4-BE49-F238E27FC236}">
                <a16:creationId xmlns:a16="http://schemas.microsoft.com/office/drawing/2014/main" id="{71D4E2FF-3062-4E09-86E8-E8049CB54B04}"/>
              </a:ext>
            </a:extLst>
          </p:cNvPr>
          <p:cNvSpPr>
            <a:spLocks noGrp="1"/>
          </p:cNvSpPr>
          <p:nvPr>
            <p:ph sz="quarter" idx="4"/>
          </p:nvPr>
        </p:nvSpPr>
        <p:spPr>
          <a:xfrm>
            <a:off x="6172200" y="2743199"/>
            <a:ext cx="5183188" cy="3446464"/>
          </a:xfrm>
        </p:spPr>
        <p:txBody>
          <a:bodyPr>
            <a:normAutofit/>
          </a:bodyPr>
          <a:lstStyle/>
          <a:p>
            <a:r>
              <a:rPr lang="en-CA" dirty="0"/>
              <a:t>High Plank Mountain Climber</a:t>
            </a:r>
            <a:endParaRPr lang="en-US" dirty="0"/>
          </a:p>
        </p:txBody>
      </p:sp>
      <p:sp>
        <p:nvSpPr>
          <p:cNvPr id="4" name="Footer Placeholder 3">
            <a:extLst>
              <a:ext uri="{FF2B5EF4-FFF2-40B4-BE49-F238E27FC236}">
                <a16:creationId xmlns:a16="http://schemas.microsoft.com/office/drawing/2014/main" id="{F3D2F970-CA78-4016-8809-4CDB59DBA15D}"/>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1F86985-84B3-4510-9CD1-BDCC611EE430}"/>
              </a:ext>
            </a:extLst>
          </p:cNvPr>
          <p:cNvSpPr>
            <a:spLocks noGrp="1"/>
          </p:cNvSpPr>
          <p:nvPr>
            <p:ph type="sldNum" sz="quarter" idx="12"/>
          </p:nvPr>
        </p:nvSpPr>
        <p:spPr/>
        <p:txBody>
          <a:bodyPr/>
          <a:lstStyle/>
          <a:p>
            <a:fld id="{ADE010BB-8A0A-44C6-A34B-43819450A25B}" type="slidenum">
              <a:rPr lang="en-US" smtClean="0"/>
              <a:t>44</a:t>
            </a:fld>
            <a:endParaRPr lang="en-US"/>
          </a:p>
        </p:txBody>
      </p:sp>
      <p:pic>
        <p:nvPicPr>
          <p:cNvPr id="9" name="Online Media 8" title="Pushups Two Active Versions">
            <a:hlinkClick r:id="" action="ppaction://media"/>
            <a:extLst>
              <a:ext uri="{FF2B5EF4-FFF2-40B4-BE49-F238E27FC236}">
                <a16:creationId xmlns:a16="http://schemas.microsoft.com/office/drawing/2014/main" id="{5D6941D4-0A2B-4F18-BCB0-C0B050FCF451}"/>
              </a:ext>
            </a:extLst>
          </p:cNvPr>
          <p:cNvPicPr>
            <a:picLocks noRot="1" noChangeAspect="1"/>
          </p:cNvPicPr>
          <p:nvPr>
            <a:videoFile r:link="rId1"/>
          </p:nvPr>
        </p:nvPicPr>
        <p:blipFill>
          <a:blip r:embed="rId5"/>
          <a:stretch>
            <a:fillRect/>
          </a:stretch>
        </p:blipFill>
        <p:spPr>
          <a:xfrm>
            <a:off x="3533046" y="3429000"/>
            <a:ext cx="5157787" cy="2901255"/>
          </a:xfrm>
          <a:prstGeom prst="rect">
            <a:avLst/>
          </a:prstGeom>
        </p:spPr>
      </p:pic>
      <p:pic>
        <p:nvPicPr>
          <p:cNvPr id="10" name="Picture 9">
            <a:extLst>
              <a:ext uri="{FF2B5EF4-FFF2-40B4-BE49-F238E27FC236}">
                <a16:creationId xmlns:a16="http://schemas.microsoft.com/office/drawing/2014/main" id="{A52C4FD8-EBC4-44E7-811A-96D6D152D7A8}"/>
              </a:ext>
            </a:extLst>
          </p:cNvPr>
          <p:cNvPicPr>
            <a:picLocks noChangeAspect="1"/>
          </p:cNvPicPr>
          <p:nvPr/>
        </p:nvPicPr>
        <p:blipFill>
          <a:blip r:embed="rId6"/>
          <a:stretch>
            <a:fillRect/>
          </a:stretch>
        </p:blipFill>
        <p:spPr>
          <a:xfrm>
            <a:off x="836612" y="3429000"/>
            <a:ext cx="2521809" cy="1445004"/>
          </a:xfrm>
          <a:prstGeom prst="rect">
            <a:avLst/>
          </a:prstGeom>
        </p:spPr>
      </p:pic>
      <p:pic>
        <p:nvPicPr>
          <p:cNvPr id="11" name="Picture 10">
            <a:extLst>
              <a:ext uri="{FF2B5EF4-FFF2-40B4-BE49-F238E27FC236}">
                <a16:creationId xmlns:a16="http://schemas.microsoft.com/office/drawing/2014/main" id="{668CC389-BC66-4206-AE2F-0317B1612169}"/>
              </a:ext>
            </a:extLst>
          </p:cNvPr>
          <p:cNvPicPr>
            <a:picLocks noChangeAspect="1"/>
          </p:cNvPicPr>
          <p:nvPr/>
        </p:nvPicPr>
        <p:blipFill>
          <a:blip r:embed="rId7"/>
          <a:stretch>
            <a:fillRect/>
          </a:stretch>
        </p:blipFill>
        <p:spPr>
          <a:xfrm>
            <a:off x="8857755" y="3409156"/>
            <a:ext cx="2494457" cy="1406125"/>
          </a:xfrm>
          <a:prstGeom prst="rect">
            <a:avLst/>
          </a:prstGeom>
        </p:spPr>
      </p:pic>
    </p:spTree>
    <p:extLst>
      <p:ext uri="{BB962C8B-B14F-4D97-AF65-F5344CB8AC3E}">
        <p14:creationId xmlns:p14="http://schemas.microsoft.com/office/powerpoint/2010/main" val="330627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69E09-0B77-42B2-B98C-7181FA5E6D2C}"/>
              </a:ext>
            </a:extLst>
          </p:cNvPr>
          <p:cNvSpPr>
            <a:spLocks noGrp="1"/>
          </p:cNvSpPr>
          <p:nvPr>
            <p:ph type="title"/>
          </p:nvPr>
        </p:nvSpPr>
        <p:spPr>
          <a:xfrm>
            <a:off x="838200" y="365125"/>
            <a:ext cx="10515600" cy="2546026"/>
          </a:xfrm>
        </p:spPr>
        <p:txBody>
          <a:bodyPr>
            <a:noAutofit/>
          </a:bodyPr>
          <a:lstStyle/>
          <a:p>
            <a:pPr marL="1143000" marR="0" lvl="2" indent="-228600" algn="ctr">
              <a:lnSpc>
                <a:spcPct val="107000"/>
              </a:lnSpc>
              <a:spcBef>
                <a:spcPts val="0"/>
              </a:spcBef>
              <a:spcAft>
                <a:spcPts val="0"/>
              </a:spcAft>
            </a:pPr>
            <a:r>
              <a:rPr lang="en-CA" sz="4400" b="1" i="1" dirty="0">
                <a:effectLst/>
                <a:latin typeface="Calibri" panose="020F0502020204030204" pitchFamily="34" charset="0"/>
                <a:ea typeface="Calibri" panose="020F0502020204030204" pitchFamily="34" charset="0"/>
                <a:cs typeface="Times New Roman" panose="02020603050405020304" pitchFamily="18" charset="0"/>
              </a:rPr>
              <a:t>Triceps, Pectoralis, and Trapezius</a:t>
            </a:r>
            <a:br>
              <a:rPr lang="en-CA" sz="4400" b="1" i="1" dirty="0">
                <a:effectLst/>
                <a:latin typeface="Calibri" panose="020F0502020204030204" pitchFamily="34" charset="0"/>
                <a:ea typeface="Calibri" panose="020F0502020204030204" pitchFamily="34" charset="0"/>
                <a:cs typeface="Times New Roman" panose="02020603050405020304" pitchFamily="18" charset="0"/>
              </a:rPr>
            </a:br>
            <a:r>
              <a:rPr lang="en-CA" sz="4400" b="1" i="1" dirty="0">
                <a:effectLst/>
                <a:latin typeface="Calibri" panose="020F0502020204030204" pitchFamily="34" charset="0"/>
                <a:ea typeface="Calibri" panose="020F0502020204030204" pitchFamily="34" charset="0"/>
                <a:cs typeface="Times New Roman" panose="02020603050405020304" pitchFamily="18" charset="0"/>
              </a:rPr>
              <a:t>Triceps Dips</a:t>
            </a:r>
            <a:br>
              <a:rPr lang="en-US" sz="4400" b="1" i="1" dirty="0">
                <a:effectLst/>
                <a:latin typeface="Calibri" panose="020F0502020204030204" pitchFamily="34" charset="0"/>
                <a:ea typeface="Calibri" panose="020F0502020204030204" pitchFamily="34" charset="0"/>
                <a:cs typeface="Times New Roman" panose="02020603050405020304" pitchFamily="18" charset="0"/>
              </a:rPr>
            </a:br>
            <a:r>
              <a:rPr lang="en-CA" sz="4400" b="1" i="1" dirty="0">
                <a:effectLst/>
                <a:latin typeface="Calibri" panose="020F0502020204030204" pitchFamily="34" charset="0"/>
                <a:ea typeface="Calibri" panose="020F0502020204030204" pitchFamily="34" charset="0"/>
                <a:cs typeface="Times New Roman" panose="02020603050405020304" pitchFamily="18" charset="0"/>
              </a:rPr>
              <a:t>Can be done on the first rung of a staircase or a chair.</a:t>
            </a:r>
            <a:endParaRPr lang="en-US" sz="4400" b="1" i="1" dirty="0"/>
          </a:p>
        </p:txBody>
      </p:sp>
      <p:sp>
        <p:nvSpPr>
          <p:cNvPr id="3" name="Content Placeholder 2">
            <a:extLst>
              <a:ext uri="{FF2B5EF4-FFF2-40B4-BE49-F238E27FC236}">
                <a16:creationId xmlns:a16="http://schemas.microsoft.com/office/drawing/2014/main" id="{6A5FC3F6-3C00-4F85-8DFE-7CEE020ABDA1}"/>
              </a:ext>
            </a:extLst>
          </p:cNvPr>
          <p:cNvSpPr>
            <a:spLocks noGrp="1"/>
          </p:cNvSpPr>
          <p:nvPr>
            <p:ph idx="1"/>
          </p:nvPr>
        </p:nvSpPr>
        <p:spPr>
          <a:xfrm>
            <a:off x="838200" y="3284375"/>
            <a:ext cx="10515600" cy="2892587"/>
          </a:xfrm>
        </p:spPr>
        <p:txBody>
          <a:bodyPr/>
          <a:lstStyle/>
          <a:p>
            <a:endParaRPr lang="en-US" dirty="0"/>
          </a:p>
        </p:txBody>
      </p:sp>
      <p:sp>
        <p:nvSpPr>
          <p:cNvPr id="4" name="Footer Placeholder 3">
            <a:extLst>
              <a:ext uri="{FF2B5EF4-FFF2-40B4-BE49-F238E27FC236}">
                <a16:creationId xmlns:a16="http://schemas.microsoft.com/office/drawing/2014/main" id="{5AF09F24-053C-46AD-BB24-2AFD01409A3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6739F963-18A0-4474-B74C-80AE95E91B4A}"/>
              </a:ext>
            </a:extLst>
          </p:cNvPr>
          <p:cNvSpPr>
            <a:spLocks noGrp="1"/>
          </p:cNvSpPr>
          <p:nvPr>
            <p:ph type="sldNum" sz="quarter" idx="12"/>
          </p:nvPr>
        </p:nvSpPr>
        <p:spPr/>
        <p:txBody>
          <a:bodyPr/>
          <a:lstStyle/>
          <a:p>
            <a:fld id="{ADE010BB-8A0A-44C6-A34B-43819450A25B}" type="slidenum">
              <a:rPr lang="en-US" smtClean="0"/>
              <a:t>45</a:t>
            </a:fld>
            <a:endParaRPr lang="en-US"/>
          </a:p>
        </p:txBody>
      </p:sp>
    </p:spTree>
    <p:extLst>
      <p:ext uri="{BB962C8B-B14F-4D97-AF65-F5344CB8AC3E}">
        <p14:creationId xmlns:p14="http://schemas.microsoft.com/office/powerpoint/2010/main" val="1891441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FDEA2-F8E1-462A-A475-008A96FAF737}"/>
              </a:ext>
            </a:extLst>
          </p:cNvPr>
          <p:cNvSpPr>
            <a:spLocks noGrp="1"/>
          </p:cNvSpPr>
          <p:nvPr>
            <p:ph type="title"/>
          </p:nvPr>
        </p:nvSpPr>
        <p:spPr>
          <a:xfrm>
            <a:off x="838200" y="365125"/>
            <a:ext cx="10515600" cy="1762255"/>
          </a:xfrm>
        </p:spPr>
        <p:txBody>
          <a:bodyPr>
            <a:normAutofit fontScale="90000"/>
          </a:bodyPr>
          <a:lstStyle/>
          <a:p>
            <a:pPr algn="ctr"/>
            <a:r>
              <a:rPr lang="en-CA" sz="4400" b="1" i="1" dirty="0">
                <a:effectLst/>
                <a:latin typeface="Calibri" panose="020F0502020204030204" pitchFamily="34" charset="0"/>
                <a:ea typeface="Calibri" panose="020F0502020204030204" pitchFamily="34" charset="0"/>
                <a:cs typeface="Times New Roman" panose="02020603050405020304" pitchFamily="18" charset="0"/>
              </a:rPr>
              <a:t>Quadriceps, Hamstrings, Glutes, and Calves</a:t>
            </a:r>
            <a:br>
              <a:rPr lang="en-US" sz="4400" b="1" i="1" dirty="0">
                <a:latin typeface="Calibri" panose="020F0502020204030204" pitchFamily="34" charset="0"/>
                <a:ea typeface="Calibri" panose="020F0502020204030204" pitchFamily="34" charset="0"/>
                <a:cs typeface="Times New Roman" panose="02020603050405020304" pitchFamily="18" charset="0"/>
              </a:rPr>
            </a:br>
            <a:r>
              <a:rPr lang="en-CA" sz="4400" b="1" i="1" dirty="0">
                <a:effectLst/>
                <a:latin typeface="Calibri" panose="020F0502020204030204" pitchFamily="34" charset="0"/>
                <a:ea typeface="Calibri" panose="020F0502020204030204" pitchFamily="34" charset="0"/>
                <a:cs typeface="Times New Roman" panose="02020603050405020304" pitchFamily="18" charset="0"/>
              </a:rPr>
              <a:t>Lunges</a:t>
            </a:r>
            <a:br>
              <a:rPr lang="en-CA" sz="4400" b="1" i="1" dirty="0">
                <a:effectLst/>
                <a:latin typeface="Calibri" panose="020F0502020204030204" pitchFamily="34" charset="0"/>
                <a:ea typeface="Calibri" panose="020F0502020204030204" pitchFamily="34" charset="0"/>
                <a:cs typeface="Times New Roman" panose="02020603050405020304" pitchFamily="18" charset="0"/>
              </a:rPr>
            </a:br>
            <a:r>
              <a:rPr lang="en-CA" sz="2000" b="1" i="1" dirty="0">
                <a:effectLst/>
                <a:latin typeface="Calibri" panose="020F0502020204030204" pitchFamily="34" charset="0"/>
                <a:ea typeface="Calibri" panose="020F0502020204030204" pitchFamily="34" charset="0"/>
                <a:cs typeface="Times New Roman" panose="02020603050405020304" pitchFamily="18" charset="0"/>
                <a:hlinkClick r:id="rId3"/>
              </a:rPr>
              <a:t>https://www.canadago4sport.com/Warmups/Lunge-Three-Versions</a:t>
            </a:r>
            <a:br>
              <a:rPr lang="en-CA" sz="2000" b="1" i="1" dirty="0">
                <a:effectLst/>
                <a:latin typeface="Calibri" panose="020F0502020204030204" pitchFamily="34" charset="0"/>
                <a:ea typeface="Calibri" panose="020F0502020204030204" pitchFamily="34" charset="0"/>
                <a:cs typeface="Times New Roman" panose="02020603050405020304" pitchFamily="18" charset="0"/>
              </a:rPr>
            </a:br>
            <a:br>
              <a:rPr lang="en-US" dirty="0"/>
            </a:br>
            <a:endParaRPr lang="en-US" dirty="0"/>
          </a:p>
        </p:txBody>
      </p:sp>
      <p:pic>
        <p:nvPicPr>
          <p:cNvPr id="6" name="Online Media 5" title="Lunge Three Versions">
            <a:hlinkClick r:id="" action="ppaction://media"/>
            <a:extLst>
              <a:ext uri="{FF2B5EF4-FFF2-40B4-BE49-F238E27FC236}">
                <a16:creationId xmlns:a16="http://schemas.microsoft.com/office/drawing/2014/main" id="{FED8519A-EB84-4F0F-84A2-51CC55F5C78C}"/>
              </a:ext>
            </a:extLst>
          </p:cNvPr>
          <p:cNvPicPr>
            <a:picLocks noGrp="1" noRot="1" noChangeAspect="1"/>
          </p:cNvPicPr>
          <p:nvPr>
            <p:ph idx="1"/>
            <a:videoFile r:link="rId1"/>
          </p:nvPr>
        </p:nvPicPr>
        <p:blipFill>
          <a:blip r:embed="rId4"/>
          <a:stretch>
            <a:fillRect/>
          </a:stretch>
        </p:blipFill>
        <p:spPr>
          <a:xfrm>
            <a:off x="2847495" y="1504764"/>
            <a:ext cx="5926138" cy="3333377"/>
          </a:xfrm>
          <a:prstGeom prst="rect">
            <a:avLst/>
          </a:prstGeom>
        </p:spPr>
      </p:pic>
      <p:sp>
        <p:nvSpPr>
          <p:cNvPr id="4" name="Footer Placeholder 3">
            <a:extLst>
              <a:ext uri="{FF2B5EF4-FFF2-40B4-BE49-F238E27FC236}">
                <a16:creationId xmlns:a16="http://schemas.microsoft.com/office/drawing/2014/main" id="{DA6B8AF3-8214-437A-A8DB-3CBA35F1475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7F79D248-DC9C-46CF-A099-E4FC4893DBBA}"/>
              </a:ext>
            </a:extLst>
          </p:cNvPr>
          <p:cNvSpPr>
            <a:spLocks noGrp="1"/>
          </p:cNvSpPr>
          <p:nvPr>
            <p:ph type="sldNum" sz="quarter" idx="12"/>
          </p:nvPr>
        </p:nvSpPr>
        <p:spPr/>
        <p:txBody>
          <a:bodyPr/>
          <a:lstStyle/>
          <a:p>
            <a:fld id="{ADE010BB-8A0A-44C6-A34B-43819450A25B}" type="slidenum">
              <a:rPr lang="en-US" smtClean="0"/>
              <a:t>46</a:t>
            </a:fld>
            <a:endParaRPr lang="en-US"/>
          </a:p>
        </p:txBody>
      </p:sp>
      <p:pic>
        <p:nvPicPr>
          <p:cNvPr id="3" name="Picture 2">
            <a:extLst>
              <a:ext uri="{FF2B5EF4-FFF2-40B4-BE49-F238E27FC236}">
                <a16:creationId xmlns:a16="http://schemas.microsoft.com/office/drawing/2014/main" id="{30B72532-D503-40FB-AE01-49816AC6B2E4}"/>
              </a:ext>
            </a:extLst>
          </p:cNvPr>
          <p:cNvPicPr>
            <a:picLocks noChangeAspect="1"/>
          </p:cNvPicPr>
          <p:nvPr/>
        </p:nvPicPr>
        <p:blipFill>
          <a:blip r:embed="rId5"/>
          <a:stretch>
            <a:fillRect/>
          </a:stretch>
        </p:blipFill>
        <p:spPr>
          <a:xfrm>
            <a:off x="2085277" y="4984437"/>
            <a:ext cx="1840772" cy="1372625"/>
          </a:xfrm>
          <a:prstGeom prst="rect">
            <a:avLst/>
          </a:prstGeom>
        </p:spPr>
      </p:pic>
      <p:pic>
        <p:nvPicPr>
          <p:cNvPr id="8" name="Picture 7">
            <a:extLst>
              <a:ext uri="{FF2B5EF4-FFF2-40B4-BE49-F238E27FC236}">
                <a16:creationId xmlns:a16="http://schemas.microsoft.com/office/drawing/2014/main" id="{FE48EC7A-A947-46EC-93ED-E8BC42D37F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0779" y="4966748"/>
            <a:ext cx="2230442" cy="1307287"/>
          </a:xfrm>
          <a:prstGeom prst="rect">
            <a:avLst/>
          </a:prstGeom>
        </p:spPr>
      </p:pic>
      <p:pic>
        <p:nvPicPr>
          <p:cNvPr id="10" name="Picture 9">
            <a:extLst>
              <a:ext uri="{FF2B5EF4-FFF2-40B4-BE49-F238E27FC236}">
                <a16:creationId xmlns:a16="http://schemas.microsoft.com/office/drawing/2014/main" id="{2DC087DD-D59F-4DCD-A718-ACF84159C4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3400" y="4984437"/>
            <a:ext cx="2336077" cy="1271908"/>
          </a:xfrm>
          <a:prstGeom prst="rect">
            <a:avLst/>
          </a:prstGeom>
        </p:spPr>
      </p:pic>
    </p:spTree>
    <p:extLst>
      <p:ext uri="{BB962C8B-B14F-4D97-AF65-F5344CB8AC3E}">
        <p14:creationId xmlns:p14="http://schemas.microsoft.com/office/powerpoint/2010/main" val="281777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68414-9A0B-475E-85BD-E71AE004E051}"/>
              </a:ext>
            </a:extLst>
          </p:cNvPr>
          <p:cNvSpPr>
            <a:spLocks noGrp="1"/>
          </p:cNvSpPr>
          <p:nvPr>
            <p:ph type="title"/>
          </p:nvPr>
        </p:nvSpPr>
        <p:spPr/>
        <p:txBody>
          <a:bodyPr>
            <a:normAutofit/>
          </a:bodyPr>
          <a:lstStyle/>
          <a:p>
            <a:pPr algn="ctr"/>
            <a:r>
              <a:rPr lang="en-CA" b="1" i="1" dirty="0"/>
              <a:t>Squats</a:t>
            </a:r>
            <a:br>
              <a:rPr lang="en-CA" b="1" i="1" dirty="0"/>
            </a:br>
            <a:r>
              <a:rPr lang="en-CA" sz="2000" b="1" i="1" dirty="0">
                <a:hlinkClick r:id="rId3"/>
              </a:rPr>
              <a:t>https://www.canadago4sport.com/Warmups/Squats--Two-Versions</a:t>
            </a:r>
            <a:br>
              <a:rPr lang="en-CA" sz="2000" b="1" i="1" dirty="0"/>
            </a:br>
            <a:endParaRPr lang="en-US" sz="2000" b="1" i="1" dirty="0"/>
          </a:p>
        </p:txBody>
      </p:sp>
      <p:pic>
        <p:nvPicPr>
          <p:cNvPr id="6" name="Online Media 5" title="Squat Two Versions">
            <a:hlinkClick r:id="" action="ppaction://media"/>
            <a:extLst>
              <a:ext uri="{FF2B5EF4-FFF2-40B4-BE49-F238E27FC236}">
                <a16:creationId xmlns:a16="http://schemas.microsoft.com/office/drawing/2014/main" id="{60947967-DDA9-44BB-8390-0705F666FA1E}"/>
              </a:ext>
            </a:extLst>
          </p:cNvPr>
          <p:cNvPicPr>
            <a:picLocks noGrp="1" noRot="1" noChangeAspect="1"/>
          </p:cNvPicPr>
          <p:nvPr>
            <p:ph idx="1"/>
            <a:videoFile r:link="rId1"/>
          </p:nvPr>
        </p:nvPicPr>
        <p:blipFill>
          <a:blip r:embed="rId4"/>
          <a:stretch>
            <a:fillRect/>
          </a:stretch>
        </p:blipFill>
        <p:spPr>
          <a:xfrm>
            <a:off x="3227140" y="1690688"/>
            <a:ext cx="7735888" cy="4351338"/>
          </a:xfrm>
          <a:prstGeom prst="rect">
            <a:avLst/>
          </a:prstGeom>
        </p:spPr>
      </p:pic>
      <p:sp>
        <p:nvSpPr>
          <p:cNvPr id="4" name="Footer Placeholder 3">
            <a:extLst>
              <a:ext uri="{FF2B5EF4-FFF2-40B4-BE49-F238E27FC236}">
                <a16:creationId xmlns:a16="http://schemas.microsoft.com/office/drawing/2014/main" id="{C659820F-4171-4B85-B080-A1F4664B29AA}"/>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B0381FCD-CB28-4526-8A07-8118AFF193DE}"/>
              </a:ext>
            </a:extLst>
          </p:cNvPr>
          <p:cNvSpPr>
            <a:spLocks noGrp="1"/>
          </p:cNvSpPr>
          <p:nvPr>
            <p:ph type="sldNum" sz="quarter" idx="12"/>
          </p:nvPr>
        </p:nvSpPr>
        <p:spPr/>
        <p:txBody>
          <a:bodyPr/>
          <a:lstStyle/>
          <a:p>
            <a:fld id="{ADE010BB-8A0A-44C6-A34B-43819450A25B}" type="slidenum">
              <a:rPr lang="en-US" smtClean="0"/>
              <a:t>47</a:t>
            </a:fld>
            <a:endParaRPr lang="en-US"/>
          </a:p>
        </p:txBody>
      </p:sp>
      <p:pic>
        <p:nvPicPr>
          <p:cNvPr id="3" name="Picture 2">
            <a:extLst>
              <a:ext uri="{FF2B5EF4-FFF2-40B4-BE49-F238E27FC236}">
                <a16:creationId xmlns:a16="http://schemas.microsoft.com/office/drawing/2014/main" id="{8AF3ABBE-B3F8-4F97-8F00-981F82796682}"/>
              </a:ext>
            </a:extLst>
          </p:cNvPr>
          <p:cNvPicPr>
            <a:picLocks noChangeAspect="1"/>
          </p:cNvPicPr>
          <p:nvPr/>
        </p:nvPicPr>
        <p:blipFill>
          <a:blip r:embed="rId5"/>
          <a:stretch>
            <a:fillRect/>
          </a:stretch>
        </p:blipFill>
        <p:spPr>
          <a:xfrm>
            <a:off x="832018" y="4349523"/>
            <a:ext cx="2195448" cy="1635577"/>
          </a:xfrm>
          <a:prstGeom prst="rect">
            <a:avLst/>
          </a:prstGeom>
        </p:spPr>
      </p:pic>
      <p:pic>
        <p:nvPicPr>
          <p:cNvPr id="8" name="Picture 7">
            <a:extLst>
              <a:ext uri="{FF2B5EF4-FFF2-40B4-BE49-F238E27FC236}">
                <a16:creationId xmlns:a16="http://schemas.microsoft.com/office/drawing/2014/main" id="{997FF0E2-7AD1-4551-BE46-21651822A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017" y="1690687"/>
            <a:ext cx="2195447" cy="1486703"/>
          </a:xfrm>
          <a:prstGeom prst="rect">
            <a:avLst/>
          </a:prstGeom>
        </p:spPr>
      </p:pic>
    </p:spTree>
    <p:extLst>
      <p:ext uri="{BB962C8B-B14F-4D97-AF65-F5344CB8AC3E}">
        <p14:creationId xmlns:p14="http://schemas.microsoft.com/office/powerpoint/2010/main" val="237401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C76C5-AD26-43BE-94FE-6ADAA673EA51}"/>
              </a:ext>
            </a:extLst>
          </p:cNvPr>
          <p:cNvSpPr>
            <a:spLocks noGrp="1"/>
          </p:cNvSpPr>
          <p:nvPr>
            <p:ph type="title"/>
          </p:nvPr>
        </p:nvSpPr>
        <p:spPr/>
        <p:txBody>
          <a:bodyPr/>
          <a:lstStyle/>
          <a:p>
            <a:pPr algn="ctr"/>
            <a:r>
              <a:rPr lang="en-CA" b="1" i="1" dirty="0"/>
              <a:t>Biceps</a:t>
            </a:r>
            <a:endParaRPr lang="en-US" b="1" i="1" dirty="0"/>
          </a:p>
        </p:txBody>
      </p:sp>
      <p:sp>
        <p:nvSpPr>
          <p:cNvPr id="3" name="Content Placeholder 2">
            <a:extLst>
              <a:ext uri="{FF2B5EF4-FFF2-40B4-BE49-F238E27FC236}">
                <a16:creationId xmlns:a16="http://schemas.microsoft.com/office/drawing/2014/main" id="{A82E0D4C-566F-4667-B7D7-AE236D047FB7}"/>
              </a:ext>
            </a:extLst>
          </p:cNvPr>
          <p:cNvSpPr>
            <a:spLocks noGrp="1"/>
          </p:cNvSpPr>
          <p:nvPr>
            <p:ph idx="1"/>
          </p:nvPr>
        </p:nvSpPr>
        <p:spPr/>
        <p:txBody>
          <a:bodyPr/>
          <a:lstStyle/>
          <a:p>
            <a:pPr>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Curls by being seated, placing one hand under opposite leg. </a:t>
            </a:r>
          </a:p>
          <a:p>
            <a:pPr lvl="1">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Simple version is to lift leg with no resistance. </a:t>
            </a:r>
          </a:p>
          <a:p>
            <a:pPr lvl="1">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Make curl more demanding by exerting downward pressure with the leg.</a:t>
            </a:r>
          </a:p>
          <a:p>
            <a:r>
              <a:rPr lang="en-CA" dirty="0">
                <a:effectLst/>
                <a:latin typeface="Calibri" panose="020F0502020204030204" pitchFamily="34" charset="0"/>
                <a:ea typeface="Calibri" panose="020F0502020204030204" pitchFamily="34" charset="0"/>
                <a:cs typeface="Times New Roman" panose="02020603050405020304" pitchFamily="18" charset="0"/>
              </a:rPr>
              <a:t>Empty plastic containers containing different amounts of water to change the amount of weight in each container or backpacks with some cans or books in them to change the weight</a:t>
            </a:r>
            <a:r>
              <a:rPr lang="en-CA"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dirty="0">
                <a:effectLst/>
                <a:latin typeface="Calibri" panose="020F0502020204030204" pitchFamily="34" charset="0"/>
                <a:ea typeface="Calibri" panose="020F0502020204030204" pitchFamily="34" charset="0"/>
                <a:cs typeface="Times New Roman" panose="02020603050405020304" pitchFamily="18" charset="0"/>
              </a:rPr>
              <a:t>Resistance Tubing</a:t>
            </a:r>
          </a:p>
          <a:p>
            <a:pPr lvl="1"/>
            <a:r>
              <a:rPr lang="en-US"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https://www.gophersport.com/fitness/resistance/prostretch-tube-plastic-handles?item=10440</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C3C8CD0F-8D23-41FC-9A1E-A493BBA32E39}"/>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D25A24F4-134C-4BB6-AE05-50B0094A9C62}"/>
              </a:ext>
            </a:extLst>
          </p:cNvPr>
          <p:cNvSpPr>
            <a:spLocks noGrp="1"/>
          </p:cNvSpPr>
          <p:nvPr>
            <p:ph type="sldNum" sz="quarter" idx="12"/>
          </p:nvPr>
        </p:nvSpPr>
        <p:spPr/>
        <p:txBody>
          <a:bodyPr/>
          <a:lstStyle/>
          <a:p>
            <a:fld id="{ADE010BB-8A0A-44C6-A34B-43819450A25B}" type="slidenum">
              <a:rPr lang="en-US" smtClean="0"/>
              <a:t>48</a:t>
            </a:fld>
            <a:endParaRPr lang="en-US"/>
          </a:p>
        </p:txBody>
      </p:sp>
      <p:pic>
        <p:nvPicPr>
          <p:cNvPr id="6" name="Picture 5">
            <a:extLst>
              <a:ext uri="{FF2B5EF4-FFF2-40B4-BE49-F238E27FC236}">
                <a16:creationId xmlns:a16="http://schemas.microsoft.com/office/drawing/2014/main" id="{490EDAA5-ACB9-4566-9D0F-CB5E5663FB4F}"/>
              </a:ext>
            </a:extLst>
          </p:cNvPr>
          <p:cNvPicPr>
            <a:picLocks noChangeAspect="1"/>
          </p:cNvPicPr>
          <p:nvPr/>
        </p:nvPicPr>
        <p:blipFill>
          <a:blip r:embed="rId3"/>
          <a:stretch>
            <a:fillRect/>
          </a:stretch>
        </p:blipFill>
        <p:spPr>
          <a:xfrm>
            <a:off x="9982200" y="4240588"/>
            <a:ext cx="1275945" cy="956959"/>
          </a:xfrm>
          <a:prstGeom prst="rect">
            <a:avLst/>
          </a:prstGeom>
        </p:spPr>
      </p:pic>
    </p:spTree>
    <p:extLst>
      <p:ext uri="{BB962C8B-B14F-4D97-AF65-F5344CB8AC3E}">
        <p14:creationId xmlns:p14="http://schemas.microsoft.com/office/powerpoint/2010/main" val="342243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47BED-F34F-45C3-B40E-4782D7ED573A}"/>
              </a:ext>
            </a:extLst>
          </p:cNvPr>
          <p:cNvSpPr>
            <a:spLocks noGrp="1"/>
          </p:cNvSpPr>
          <p:nvPr>
            <p:ph type="title"/>
          </p:nvPr>
        </p:nvSpPr>
        <p:spPr>
          <a:xfrm>
            <a:off x="838200" y="365125"/>
            <a:ext cx="10515600" cy="1765600"/>
          </a:xfrm>
        </p:spPr>
        <p:txBody>
          <a:bodyPr>
            <a:normAutofit fontScale="90000"/>
          </a:bodyPr>
          <a:lstStyle/>
          <a:p>
            <a:pPr algn="ctr"/>
            <a:r>
              <a:rPr lang="en-CA" b="1" dirty="0"/>
              <a:t>Biceps </a:t>
            </a:r>
            <a:r>
              <a:rPr lang="en-CA" b="1" dirty="0" err="1"/>
              <a:t>Con’t</a:t>
            </a:r>
            <a:r>
              <a:rPr lang="en-CA" b="1" dirty="0"/>
              <a:t>—Resistance Tubing</a:t>
            </a:r>
            <a:br>
              <a:rPr lang="en-CA" b="1" dirty="0"/>
            </a:br>
            <a:r>
              <a:rPr lang="en-CA" sz="2000" b="1" dirty="0">
                <a:hlinkClick r:id="rId3"/>
              </a:rPr>
              <a:t>https://www.canadago4sport.com/Warmups/Resistance-Tubing--Three-exercises</a:t>
            </a:r>
            <a:br>
              <a:rPr lang="en-CA" sz="2000" dirty="0"/>
            </a:br>
            <a:br>
              <a:rPr lang="en-CA" dirty="0"/>
            </a:br>
            <a:endParaRPr lang="en-US" dirty="0"/>
          </a:p>
        </p:txBody>
      </p:sp>
      <p:pic>
        <p:nvPicPr>
          <p:cNvPr id="6" name="Online Media 5" title="Resistance Bands Strength Training">
            <a:hlinkClick r:id="" action="ppaction://media"/>
            <a:extLst>
              <a:ext uri="{FF2B5EF4-FFF2-40B4-BE49-F238E27FC236}">
                <a16:creationId xmlns:a16="http://schemas.microsoft.com/office/drawing/2014/main" id="{0A83F9CD-C01A-4580-AC89-BEDAEFCC2967}"/>
              </a:ext>
            </a:extLst>
          </p:cNvPr>
          <p:cNvPicPr>
            <a:picLocks noGrp="1" noRot="1" noChangeAspect="1"/>
          </p:cNvPicPr>
          <p:nvPr>
            <p:ph idx="1"/>
            <a:videoFile r:link="rId1"/>
          </p:nvPr>
        </p:nvPicPr>
        <p:blipFill>
          <a:blip r:embed="rId4"/>
          <a:stretch>
            <a:fillRect/>
          </a:stretch>
        </p:blipFill>
        <p:spPr>
          <a:xfrm>
            <a:off x="3529144" y="1565567"/>
            <a:ext cx="7735888" cy="4351338"/>
          </a:xfrm>
          <a:prstGeom prst="rect">
            <a:avLst/>
          </a:prstGeom>
        </p:spPr>
      </p:pic>
      <p:sp>
        <p:nvSpPr>
          <p:cNvPr id="4" name="Footer Placeholder 3">
            <a:extLst>
              <a:ext uri="{FF2B5EF4-FFF2-40B4-BE49-F238E27FC236}">
                <a16:creationId xmlns:a16="http://schemas.microsoft.com/office/drawing/2014/main" id="{2F54C603-975C-42AC-833A-2D5EA457129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9EEDEF88-594F-4A8E-BBC9-D5D33B45A81F}"/>
              </a:ext>
            </a:extLst>
          </p:cNvPr>
          <p:cNvSpPr>
            <a:spLocks noGrp="1"/>
          </p:cNvSpPr>
          <p:nvPr>
            <p:ph type="sldNum" sz="quarter" idx="12"/>
          </p:nvPr>
        </p:nvSpPr>
        <p:spPr/>
        <p:txBody>
          <a:bodyPr/>
          <a:lstStyle/>
          <a:p>
            <a:fld id="{ADE010BB-8A0A-44C6-A34B-43819450A25B}" type="slidenum">
              <a:rPr lang="en-US" smtClean="0"/>
              <a:t>49</a:t>
            </a:fld>
            <a:endParaRPr lang="en-US"/>
          </a:p>
        </p:txBody>
      </p:sp>
      <p:pic>
        <p:nvPicPr>
          <p:cNvPr id="3" name="Picture 2">
            <a:extLst>
              <a:ext uri="{FF2B5EF4-FFF2-40B4-BE49-F238E27FC236}">
                <a16:creationId xmlns:a16="http://schemas.microsoft.com/office/drawing/2014/main" id="{79D5590B-9150-4B13-94B2-BB6BD99F58C3}"/>
              </a:ext>
            </a:extLst>
          </p:cNvPr>
          <p:cNvPicPr>
            <a:picLocks noChangeAspect="1"/>
          </p:cNvPicPr>
          <p:nvPr/>
        </p:nvPicPr>
        <p:blipFill>
          <a:blip r:embed="rId5"/>
          <a:stretch>
            <a:fillRect/>
          </a:stretch>
        </p:blipFill>
        <p:spPr>
          <a:xfrm>
            <a:off x="838200" y="1565567"/>
            <a:ext cx="1866216" cy="1391598"/>
          </a:xfrm>
          <a:prstGeom prst="rect">
            <a:avLst/>
          </a:prstGeom>
        </p:spPr>
      </p:pic>
      <p:pic>
        <p:nvPicPr>
          <p:cNvPr id="7" name="Picture 6">
            <a:extLst>
              <a:ext uri="{FF2B5EF4-FFF2-40B4-BE49-F238E27FC236}">
                <a16:creationId xmlns:a16="http://schemas.microsoft.com/office/drawing/2014/main" id="{70E2543D-4C06-4298-9B33-61D74F133277}"/>
              </a:ext>
            </a:extLst>
          </p:cNvPr>
          <p:cNvPicPr>
            <a:picLocks noChangeAspect="1"/>
          </p:cNvPicPr>
          <p:nvPr/>
        </p:nvPicPr>
        <p:blipFill>
          <a:blip r:embed="rId6"/>
          <a:stretch>
            <a:fillRect/>
          </a:stretch>
        </p:blipFill>
        <p:spPr>
          <a:xfrm>
            <a:off x="838200" y="4681648"/>
            <a:ext cx="1866216" cy="1221569"/>
          </a:xfrm>
          <a:prstGeom prst="rect">
            <a:avLst/>
          </a:prstGeom>
        </p:spPr>
      </p:pic>
      <p:pic>
        <p:nvPicPr>
          <p:cNvPr id="9" name="Picture 8">
            <a:extLst>
              <a:ext uri="{FF2B5EF4-FFF2-40B4-BE49-F238E27FC236}">
                <a16:creationId xmlns:a16="http://schemas.microsoft.com/office/drawing/2014/main" id="{AEF31992-0A88-4C3F-BC4E-53FE11E44C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3166282"/>
            <a:ext cx="1866216" cy="1270753"/>
          </a:xfrm>
          <a:prstGeom prst="rect">
            <a:avLst/>
          </a:prstGeom>
        </p:spPr>
      </p:pic>
    </p:spTree>
    <p:extLst>
      <p:ext uri="{BB962C8B-B14F-4D97-AF65-F5344CB8AC3E}">
        <p14:creationId xmlns:p14="http://schemas.microsoft.com/office/powerpoint/2010/main" val="328659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DFE3D-224D-4AD8-9550-5EA45ED7523D}"/>
              </a:ext>
            </a:extLst>
          </p:cNvPr>
          <p:cNvSpPr>
            <a:spLocks noGrp="1"/>
          </p:cNvSpPr>
          <p:nvPr>
            <p:ph type="title"/>
          </p:nvPr>
        </p:nvSpPr>
        <p:spPr/>
        <p:txBody>
          <a:bodyPr/>
          <a:lstStyle/>
          <a:p>
            <a:endParaRPr lang="en-US"/>
          </a:p>
        </p:txBody>
      </p:sp>
      <p:pic>
        <p:nvPicPr>
          <p:cNvPr id="6" name="VID_130640610_072827_196">
            <a:hlinkClick r:id="" action="ppaction://media"/>
            <a:extLst>
              <a:ext uri="{FF2B5EF4-FFF2-40B4-BE49-F238E27FC236}">
                <a16:creationId xmlns:a16="http://schemas.microsoft.com/office/drawing/2014/main" id="{D2D5DA47-F093-474D-A78E-81411EB0851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93076" y="136525"/>
            <a:ext cx="6005847" cy="6005848"/>
          </a:xfrm>
        </p:spPr>
      </p:pic>
      <p:sp>
        <p:nvSpPr>
          <p:cNvPr id="4" name="Footer Placeholder 3">
            <a:extLst>
              <a:ext uri="{FF2B5EF4-FFF2-40B4-BE49-F238E27FC236}">
                <a16:creationId xmlns:a16="http://schemas.microsoft.com/office/drawing/2014/main" id="{D5276A05-0012-4805-AC30-32424AAFE5F3}"/>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F2B70278-94DD-49FF-B136-12A3770BCE7A}"/>
              </a:ext>
            </a:extLst>
          </p:cNvPr>
          <p:cNvSpPr>
            <a:spLocks noGrp="1"/>
          </p:cNvSpPr>
          <p:nvPr>
            <p:ph type="sldNum" sz="quarter" idx="12"/>
          </p:nvPr>
        </p:nvSpPr>
        <p:spPr/>
        <p:txBody>
          <a:bodyPr/>
          <a:lstStyle/>
          <a:p>
            <a:fld id="{ADE010BB-8A0A-44C6-A34B-43819450A25B}" type="slidenum">
              <a:rPr lang="en-US" smtClean="0"/>
              <a:t>5</a:t>
            </a:fld>
            <a:endParaRPr lang="en-US"/>
          </a:p>
        </p:txBody>
      </p:sp>
    </p:spTree>
    <p:extLst>
      <p:ext uri="{BB962C8B-B14F-4D97-AF65-F5344CB8AC3E}">
        <p14:creationId xmlns:p14="http://schemas.microsoft.com/office/powerpoint/2010/main" val="28936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B878E-ADD4-46B7-AA88-7187A25999A0}"/>
              </a:ext>
            </a:extLst>
          </p:cNvPr>
          <p:cNvSpPr>
            <a:spLocks noGrp="1"/>
          </p:cNvSpPr>
          <p:nvPr>
            <p:ph type="title"/>
          </p:nvPr>
        </p:nvSpPr>
        <p:spPr/>
        <p:txBody>
          <a:bodyPr/>
          <a:lstStyle/>
          <a:p>
            <a:pPr algn="ctr"/>
            <a:r>
              <a:rPr lang="en-CA" b="1" dirty="0"/>
              <a:t>Ladder Activities</a:t>
            </a:r>
            <a:endParaRPr lang="en-US" b="1" dirty="0"/>
          </a:p>
        </p:txBody>
      </p:sp>
      <p:sp>
        <p:nvSpPr>
          <p:cNvPr id="3" name="Content Placeholder 2">
            <a:extLst>
              <a:ext uri="{FF2B5EF4-FFF2-40B4-BE49-F238E27FC236}">
                <a16:creationId xmlns:a16="http://schemas.microsoft.com/office/drawing/2014/main" id="{7BAC0722-BCFC-48AE-A644-B59B2C5FACB6}"/>
              </a:ext>
            </a:extLst>
          </p:cNvPr>
          <p:cNvSpPr>
            <a:spLocks noGrp="1"/>
          </p:cNvSpPr>
          <p:nvPr>
            <p:ph idx="1"/>
          </p:nvPr>
        </p:nvSpPr>
        <p:spPr/>
        <p:txBody>
          <a:bodyPr/>
          <a:lstStyle/>
          <a:p>
            <a:r>
              <a:rPr lang="en-CA" dirty="0"/>
              <a:t>For about 50 different ways (</a:t>
            </a:r>
            <a:r>
              <a:rPr lang="en-CA" b="1" dirty="0"/>
              <a:t>use chalk </a:t>
            </a:r>
            <a:r>
              <a:rPr lang="en-CA" dirty="0"/>
              <a:t>to mark on pavement)</a:t>
            </a:r>
          </a:p>
          <a:p>
            <a:pPr lvl="1"/>
            <a:r>
              <a:rPr lang="en-CA" dirty="0">
                <a:hlinkClick r:id="rId2"/>
              </a:rPr>
              <a:t>https://www.canadago4sport.com/agility-ladders</a:t>
            </a:r>
            <a:endParaRPr lang="en-CA" dirty="0"/>
          </a:p>
          <a:p>
            <a:r>
              <a:rPr lang="en-US" sz="2800" dirty="0">
                <a:effectLst/>
                <a:latin typeface="Calibri" panose="020F0502020204030204" pitchFamily="34" charset="0"/>
                <a:ea typeface="Calibri" panose="020F0502020204030204" pitchFamily="34" charset="0"/>
              </a:rPr>
              <a:t>Ladder activities—for over 60 different activities, download the Ladder workshops at</a:t>
            </a:r>
          </a:p>
          <a:p>
            <a:pPr lvl="1"/>
            <a:r>
              <a:rPr lang="en-US" dirty="0">
                <a:hlinkClick r:id="rId3"/>
              </a:rPr>
              <a:t>https://www.canadago4sport.com/conferences-and-workshops</a:t>
            </a:r>
            <a:endParaRPr lang="en-CA" dirty="0"/>
          </a:p>
          <a:p>
            <a:pPr lvl="1"/>
            <a:endParaRPr lang="en-CA" dirty="0"/>
          </a:p>
          <a:p>
            <a:pPr marL="457200" lvl="1" indent="0">
              <a:buNone/>
            </a:pPr>
            <a:endParaRPr lang="en-CA" dirty="0"/>
          </a:p>
          <a:p>
            <a:endParaRPr lang="en-US" dirty="0"/>
          </a:p>
        </p:txBody>
      </p:sp>
      <p:sp>
        <p:nvSpPr>
          <p:cNvPr id="4" name="Footer Placeholder 3">
            <a:extLst>
              <a:ext uri="{FF2B5EF4-FFF2-40B4-BE49-F238E27FC236}">
                <a16:creationId xmlns:a16="http://schemas.microsoft.com/office/drawing/2014/main" id="{24080277-E5E5-4B71-A89B-DD00B882BF85}"/>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522A554A-155A-4356-A633-4ED29F596F6F}"/>
              </a:ext>
            </a:extLst>
          </p:cNvPr>
          <p:cNvSpPr>
            <a:spLocks noGrp="1"/>
          </p:cNvSpPr>
          <p:nvPr>
            <p:ph type="sldNum" sz="quarter" idx="12"/>
          </p:nvPr>
        </p:nvSpPr>
        <p:spPr/>
        <p:txBody>
          <a:bodyPr/>
          <a:lstStyle/>
          <a:p>
            <a:fld id="{ADE010BB-8A0A-44C6-A34B-43819450A25B}" type="slidenum">
              <a:rPr lang="en-US" smtClean="0"/>
              <a:t>50</a:t>
            </a:fld>
            <a:endParaRPr lang="en-US"/>
          </a:p>
        </p:txBody>
      </p:sp>
    </p:spTree>
    <p:extLst>
      <p:ext uri="{BB962C8B-B14F-4D97-AF65-F5344CB8AC3E}">
        <p14:creationId xmlns:p14="http://schemas.microsoft.com/office/powerpoint/2010/main" val="9990673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85C38-64B8-43E8-8770-3FAF07EC8D22}"/>
              </a:ext>
            </a:extLst>
          </p:cNvPr>
          <p:cNvSpPr>
            <a:spLocks noGrp="1"/>
          </p:cNvSpPr>
          <p:nvPr>
            <p:ph type="title"/>
          </p:nvPr>
        </p:nvSpPr>
        <p:spPr/>
        <p:txBody>
          <a:bodyPr/>
          <a:lstStyle/>
          <a:p>
            <a:pPr algn="ctr"/>
            <a:r>
              <a:rPr lang="en-CA" dirty="0"/>
              <a:t>Hop Scotch</a:t>
            </a:r>
            <a:br>
              <a:rPr lang="en-CA" dirty="0"/>
            </a:br>
            <a:endParaRPr lang="en-US" sz="2000" dirty="0"/>
          </a:p>
        </p:txBody>
      </p:sp>
      <p:sp>
        <p:nvSpPr>
          <p:cNvPr id="3" name="Content Placeholder 2">
            <a:extLst>
              <a:ext uri="{FF2B5EF4-FFF2-40B4-BE49-F238E27FC236}">
                <a16:creationId xmlns:a16="http://schemas.microsoft.com/office/drawing/2014/main" id="{2DF42241-58C9-44E6-AF0F-8B36C2FE252D}"/>
              </a:ext>
            </a:extLst>
          </p:cNvPr>
          <p:cNvSpPr>
            <a:spLocks noGrp="1"/>
          </p:cNvSpPr>
          <p:nvPr>
            <p:ph idx="1"/>
          </p:nvPr>
        </p:nvSpPr>
        <p:spPr/>
        <p:txBody>
          <a:bodyPr/>
          <a:lstStyle/>
          <a:p>
            <a:r>
              <a:rPr lang="en-CA" dirty="0"/>
              <a:t>Need video still</a:t>
            </a:r>
            <a:endParaRPr lang="en-US" dirty="0"/>
          </a:p>
        </p:txBody>
      </p:sp>
      <p:sp>
        <p:nvSpPr>
          <p:cNvPr id="4" name="Footer Placeholder 3">
            <a:extLst>
              <a:ext uri="{FF2B5EF4-FFF2-40B4-BE49-F238E27FC236}">
                <a16:creationId xmlns:a16="http://schemas.microsoft.com/office/drawing/2014/main" id="{5881CD2F-CD3C-47F1-BBE0-DCA8AA9D89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www.gophersport.com          www.canadago4sportcom</a:t>
            </a:r>
          </a:p>
        </p:txBody>
      </p:sp>
      <p:sp>
        <p:nvSpPr>
          <p:cNvPr id="5" name="Slide Number Placeholder 4">
            <a:extLst>
              <a:ext uri="{FF2B5EF4-FFF2-40B4-BE49-F238E27FC236}">
                <a16:creationId xmlns:a16="http://schemas.microsoft.com/office/drawing/2014/main" id="{C5F7392D-B12F-4A44-89B0-EC5DC95981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D668B3-27DE-4A01-AC0B-B8E159C12DA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909CFE1-DAC3-4D6F-A729-D542707B9A11}"/>
              </a:ext>
            </a:extLst>
          </p:cNvPr>
          <p:cNvPicPr>
            <a:picLocks noChangeAspect="1"/>
          </p:cNvPicPr>
          <p:nvPr/>
        </p:nvPicPr>
        <p:blipFill>
          <a:blip r:embed="rId2"/>
          <a:stretch>
            <a:fillRect/>
          </a:stretch>
        </p:blipFill>
        <p:spPr>
          <a:xfrm>
            <a:off x="3668086" y="1747314"/>
            <a:ext cx="6314114" cy="4735586"/>
          </a:xfrm>
          <a:prstGeom prst="rect">
            <a:avLst/>
          </a:prstGeom>
        </p:spPr>
      </p:pic>
    </p:spTree>
    <p:extLst>
      <p:ext uri="{BB962C8B-B14F-4D97-AF65-F5344CB8AC3E}">
        <p14:creationId xmlns:p14="http://schemas.microsoft.com/office/powerpoint/2010/main" val="3755660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E6F-BD4F-484E-84EF-0A1CD088B393}"/>
              </a:ext>
            </a:extLst>
          </p:cNvPr>
          <p:cNvSpPr>
            <a:spLocks noGrp="1"/>
          </p:cNvSpPr>
          <p:nvPr>
            <p:ph type="title"/>
          </p:nvPr>
        </p:nvSpPr>
        <p:spPr/>
        <p:txBody>
          <a:bodyPr/>
          <a:lstStyle/>
          <a:p>
            <a:pPr algn="ctr"/>
            <a:r>
              <a:rPr lang="en-CA" b="1" dirty="0"/>
              <a:t>Ladder Activities </a:t>
            </a:r>
            <a:r>
              <a:rPr lang="en-CA" b="1" dirty="0" err="1"/>
              <a:t>Con`t</a:t>
            </a:r>
            <a:br>
              <a:rPr lang="en-CA" b="1" dirty="0"/>
            </a:br>
            <a:r>
              <a:rPr lang="en-CA" b="1" dirty="0"/>
              <a:t>Just with Feet</a:t>
            </a:r>
            <a:endParaRPr lang="en-US" b="1" dirty="0"/>
          </a:p>
        </p:txBody>
      </p:sp>
      <p:sp>
        <p:nvSpPr>
          <p:cNvPr id="3" name="Content Placeholder 2">
            <a:extLst>
              <a:ext uri="{FF2B5EF4-FFF2-40B4-BE49-F238E27FC236}">
                <a16:creationId xmlns:a16="http://schemas.microsoft.com/office/drawing/2014/main" id="{AB75AA38-02FC-4AB9-9BDF-00866C57FC82}"/>
              </a:ext>
            </a:extLst>
          </p:cNvPr>
          <p:cNvSpPr>
            <a:spLocks noGrp="1"/>
          </p:cNvSpPr>
          <p:nvPr>
            <p:ph idx="1"/>
          </p:nvPr>
        </p:nvSpPr>
        <p:spPr/>
        <p:txBody>
          <a:bodyPr/>
          <a:lstStyle/>
          <a:p>
            <a:r>
              <a:rPr lang="en-CA" dirty="0"/>
              <a:t>For example:</a:t>
            </a:r>
            <a:endParaRPr lang="en-US" dirty="0"/>
          </a:p>
        </p:txBody>
      </p:sp>
      <p:sp>
        <p:nvSpPr>
          <p:cNvPr id="4" name="Footer Placeholder 3">
            <a:extLst>
              <a:ext uri="{FF2B5EF4-FFF2-40B4-BE49-F238E27FC236}">
                <a16:creationId xmlns:a16="http://schemas.microsoft.com/office/drawing/2014/main" id="{F8A434B4-E29E-4DFB-B43A-979B8B9C9203}"/>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AD33B1A-997A-4FFC-8126-591546540B61}"/>
              </a:ext>
            </a:extLst>
          </p:cNvPr>
          <p:cNvSpPr>
            <a:spLocks noGrp="1"/>
          </p:cNvSpPr>
          <p:nvPr>
            <p:ph type="sldNum" sz="quarter" idx="12"/>
          </p:nvPr>
        </p:nvSpPr>
        <p:spPr/>
        <p:txBody>
          <a:bodyPr/>
          <a:lstStyle/>
          <a:p>
            <a:fld id="{ADE010BB-8A0A-44C6-A34B-43819450A25B}" type="slidenum">
              <a:rPr lang="en-US" smtClean="0"/>
              <a:t>52</a:t>
            </a:fld>
            <a:endParaRPr lang="en-US"/>
          </a:p>
        </p:txBody>
      </p:sp>
      <p:pic>
        <p:nvPicPr>
          <p:cNvPr id="6" name="Online Media 5" title="Ladder Every Rung Sideways">
            <a:hlinkClick r:id="" action="ppaction://media"/>
            <a:extLst>
              <a:ext uri="{FF2B5EF4-FFF2-40B4-BE49-F238E27FC236}">
                <a16:creationId xmlns:a16="http://schemas.microsoft.com/office/drawing/2014/main" id="{0F080280-773B-49C6-BF1F-CFE35616AD57}"/>
              </a:ext>
            </a:extLst>
          </p:cNvPr>
          <p:cNvPicPr>
            <a:picLocks noRot="1" noChangeAspect="1"/>
          </p:cNvPicPr>
          <p:nvPr>
            <a:videoFile r:link="rId1"/>
          </p:nvPr>
        </p:nvPicPr>
        <p:blipFill>
          <a:blip r:embed="rId3"/>
          <a:stretch>
            <a:fillRect/>
          </a:stretch>
        </p:blipFill>
        <p:spPr>
          <a:xfrm>
            <a:off x="4926260" y="1825625"/>
            <a:ext cx="5829300" cy="4368800"/>
          </a:xfrm>
          <a:prstGeom prst="rect">
            <a:avLst/>
          </a:prstGeom>
        </p:spPr>
      </p:pic>
      <p:pic>
        <p:nvPicPr>
          <p:cNvPr id="7" name="Picture 6">
            <a:extLst>
              <a:ext uri="{FF2B5EF4-FFF2-40B4-BE49-F238E27FC236}">
                <a16:creationId xmlns:a16="http://schemas.microsoft.com/office/drawing/2014/main" id="{6A3A4415-9F89-41B0-8380-F0EB6BC89A66}"/>
              </a:ext>
            </a:extLst>
          </p:cNvPr>
          <p:cNvPicPr>
            <a:picLocks noChangeAspect="1"/>
          </p:cNvPicPr>
          <p:nvPr/>
        </p:nvPicPr>
        <p:blipFill>
          <a:blip r:embed="rId4"/>
          <a:stretch>
            <a:fillRect/>
          </a:stretch>
        </p:blipFill>
        <p:spPr>
          <a:xfrm>
            <a:off x="838200" y="1825625"/>
            <a:ext cx="3087752" cy="2302472"/>
          </a:xfrm>
          <a:prstGeom prst="rect">
            <a:avLst/>
          </a:prstGeom>
        </p:spPr>
      </p:pic>
    </p:spTree>
    <p:extLst>
      <p:ext uri="{BB962C8B-B14F-4D97-AF65-F5344CB8AC3E}">
        <p14:creationId xmlns:p14="http://schemas.microsoft.com/office/powerpoint/2010/main" val="301348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C6DF2-3D7C-42E9-91B2-DE28ADC08C98}"/>
              </a:ext>
            </a:extLst>
          </p:cNvPr>
          <p:cNvSpPr>
            <a:spLocks noGrp="1"/>
          </p:cNvSpPr>
          <p:nvPr>
            <p:ph type="title"/>
          </p:nvPr>
        </p:nvSpPr>
        <p:spPr/>
        <p:txBody>
          <a:bodyPr/>
          <a:lstStyle/>
          <a:p>
            <a:pPr algn="ctr"/>
            <a:r>
              <a:rPr lang="en-CA" b="1" dirty="0"/>
              <a:t>Ladder Activities </a:t>
            </a:r>
            <a:r>
              <a:rPr lang="en-CA" b="1" dirty="0" err="1"/>
              <a:t>Con`t</a:t>
            </a:r>
            <a:br>
              <a:rPr lang="en-CA" b="1" dirty="0"/>
            </a:br>
            <a:r>
              <a:rPr lang="en-CA" b="1" dirty="0"/>
              <a:t>With Feet and Hands</a:t>
            </a:r>
            <a:endParaRPr lang="en-US" dirty="0"/>
          </a:p>
        </p:txBody>
      </p:sp>
      <p:sp>
        <p:nvSpPr>
          <p:cNvPr id="3" name="Content Placeholder 2">
            <a:extLst>
              <a:ext uri="{FF2B5EF4-FFF2-40B4-BE49-F238E27FC236}">
                <a16:creationId xmlns:a16="http://schemas.microsoft.com/office/drawing/2014/main" id="{D0C68242-AE62-4562-A346-B313347647B8}"/>
              </a:ext>
            </a:extLst>
          </p:cNvPr>
          <p:cNvSpPr>
            <a:spLocks noGrp="1"/>
          </p:cNvSpPr>
          <p:nvPr>
            <p:ph idx="1"/>
          </p:nvPr>
        </p:nvSpPr>
        <p:spPr/>
        <p:txBody>
          <a:bodyPr/>
          <a:lstStyle/>
          <a:p>
            <a:r>
              <a:rPr lang="en-CA" dirty="0"/>
              <a:t>For example:</a:t>
            </a:r>
            <a:endParaRPr lang="en-US" dirty="0"/>
          </a:p>
        </p:txBody>
      </p:sp>
      <p:sp>
        <p:nvSpPr>
          <p:cNvPr id="4" name="Footer Placeholder 3">
            <a:extLst>
              <a:ext uri="{FF2B5EF4-FFF2-40B4-BE49-F238E27FC236}">
                <a16:creationId xmlns:a16="http://schemas.microsoft.com/office/drawing/2014/main" id="{DA4BE149-A141-4494-AA8D-A16A2E529168}"/>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46DEE341-8B08-4BE1-845D-3162EE134BCD}"/>
              </a:ext>
            </a:extLst>
          </p:cNvPr>
          <p:cNvSpPr>
            <a:spLocks noGrp="1"/>
          </p:cNvSpPr>
          <p:nvPr>
            <p:ph type="sldNum" sz="quarter" idx="12"/>
          </p:nvPr>
        </p:nvSpPr>
        <p:spPr/>
        <p:txBody>
          <a:bodyPr/>
          <a:lstStyle/>
          <a:p>
            <a:fld id="{ADE010BB-8A0A-44C6-A34B-43819450A25B}" type="slidenum">
              <a:rPr lang="en-US" smtClean="0"/>
              <a:t>53</a:t>
            </a:fld>
            <a:endParaRPr lang="en-US"/>
          </a:p>
        </p:txBody>
      </p:sp>
      <p:pic>
        <p:nvPicPr>
          <p:cNvPr id="6" name="Online Media 5" title="Ladder Mountain Climb Push Ups">
            <a:hlinkClick r:id="" action="ppaction://media"/>
            <a:extLst>
              <a:ext uri="{FF2B5EF4-FFF2-40B4-BE49-F238E27FC236}">
                <a16:creationId xmlns:a16="http://schemas.microsoft.com/office/drawing/2014/main" id="{B01C9DD6-024C-4357-BF7D-5D431A71A9EB}"/>
              </a:ext>
            </a:extLst>
          </p:cNvPr>
          <p:cNvPicPr>
            <a:picLocks noRot="1" noChangeAspect="1"/>
          </p:cNvPicPr>
          <p:nvPr>
            <a:videoFile r:link="rId1"/>
          </p:nvPr>
        </p:nvPicPr>
        <p:blipFill>
          <a:blip r:embed="rId3"/>
          <a:stretch>
            <a:fillRect/>
          </a:stretch>
        </p:blipFill>
        <p:spPr>
          <a:xfrm>
            <a:off x="4314738" y="1825625"/>
            <a:ext cx="6976844" cy="3924475"/>
          </a:xfrm>
          <a:prstGeom prst="rect">
            <a:avLst/>
          </a:prstGeom>
        </p:spPr>
      </p:pic>
      <p:pic>
        <p:nvPicPr>
          <p:cNvPr id="7" name="Picture 6">
            <a:extLst>
              <a:ext uri="{FF2B5EF4-FFF2-40B4-BE49-F238E27FC236}">
                <a16:creationId xmlns:a16="http://schemas.microsoft.com/office/drawing/2014/main" id="{3EE333D6-228C-48BA-ADE8-B9CF85DE25D9}"/>
              </a:ext>
            </a:extLst>
          </p:cNvPr>
          <p:cNvPicPr>
            <a:picLocks noChangeAspect="1"/>
          </p:cNvPicPr>
          <p:nvPr/>
        </p:nvPicPr>
        <p:blipFill>
          <a:blip r:embed="rId4"/>
          <a:stretch>
            <a:fillRect/>
          </a:stretch>
        </p:blipFill>
        <p:spPr>
          <a:xfrm>
            <a:off x="838200" y="1825625"/>
            <a:ext cx="2982185" cy="2223753"/>
          </a:xfrm>
          <a:prstGeom prst="rect">
            <a:avLst/>
          </a:prstGeom>
        </p:spPr>
      </p:pic>
    </p:spTree>
    <p:extLst>
      <p:ext uri="{BB962C8B-B14F-4D97-AF65-F5344CB8AC3E}">
        <p14:creationId xmlns:p14="http://schemas.microsoft.com/office/powerpoint/2010/main" val="39537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D15FE-E719-4EC4-845E-1715FAED970A}"/>
              </a:ext>
            </a:extLst>
          </p:cNvPr>
          <p:cNvSpPr>
            <a:spLocks noGrp="1"/>
          </p:cNvSpPr>
          <p:nvPr>
            <p:ph type="title"/>
          </p:nvPr>
        </p:nvSpPr>
        <p:spPr/>
        <p:txBody>
          <a:bodyPr>
            <a:normAutofit/>
          </a:bodyPr>
          <a:lstStyle/>
          <a:p>
            <a:pPr algn="ctr"/>
            <a:r>
              <a:rPr lang="en-CA" b="1" dirty="0"/>
              <a:t>Ladder Activities </a:t>
            </a:r>
            <a:r>
              <a:rPr lang="en-CA" b="1" dirty="0" err="1"/>
              <a:t>Con`t</a:t>
            </a:r>
            <a:br>
              <a:rPr lang="en-CA" b="1" dirty="0"/>
            </a:br>
            <a:r>
              <a:rPr lang="en-CA" b="1" dirty="0"/>
              <a:t>With Additional Equipment</a:t>
            </a:r>
            <a:endParaRPr lang="en-US" dirty="0"/>
          </a:p>
        </p:txBody>
      </p:sp>
      <p:sp>
        <p:nvSpPr>
          <p:cNvPr id="3" name="Content Placeholder 2">
            <a:extLst>
              <a:ext uri="{FF2B5EF4-FFF2-40B4-BE49-F238E27FC236}">
                <a16:creationId xmlns:a16="http://schemas.microsoft.com/office/drawing/2014/main" id="{DB756073-F1CC-466B-961D-DB92355BC5E8}"/>
              </a:ext>
            </a:extLst>
          </p:cNvPr>
          <p:cNvSpPr>
            <a:spLocks noGrp="1"/>
          </p:cNvSpPr>
          <p:nvPr>
            <p:ph idx="1"/>
          </p:nvPr>
        </p:nvSpPr>
        <p:spPr/>
        <p:txBody>
          <a:bodyPr/>
          <a:lstStyle/>
          <a:p>
            <a:r>
              <a:rPr lang="en-CA" dirty="0"/>
              <a:t>For example: </a:t>
            </a:r>
            <a:endParaRPr lang="en-US" dirty="0"/>
          </a:p>
        </p:txBody>
      </p:sp>
      <p:sp>
        <p:nvSpPr>
          <p:cNvPr id="4" name="Footer Placeholder 3">
            <a:extLst>
              <a:ext uri="{FF2B5EF4-FFF2-40B4-BE49-F238E27FC236}">
                <a16:creationId xmlns:a16="http://schemas.microsoft.com/office/drawing/2014/main" id="{2DC14B3E-D39C-439A-A439-EBE7C473AE2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21D6EA04-2486-4D6D-AC7E-26298D05B408}"/>
              </a:ext>
            </a:extLst>
          </p:cNvPr>
          <p:cNvSpPr>
            <a:spLocks noGrp="1"/>
          </p:cNvSpPr>
          <p:nvPr>
            <p:ph type="sldNum" sz="quarter" idx="12"/>
          </p:nvPr>
        </p:nvSpPr>
        <p:spPr/>
        <p:txBody>
          <a:bodyPr/>
          <a:lstStyle/>
          <a:p>
            <a:fld id="{ADE010BB-8A0A-44C6-A34B-43819450A25B}" type="slidenum">
              <a:rPr lang="en-US" smtClean="0"/>
              <a:t>54</a:t>
            </a:fld>
            <a:endParaRPr lang="en-US"/>
          </a:p>
        </p:txBody>
      </p:sp>
      <p:pic>
        <p:nvPicPr>
          <p:cNvPr id="6" name="Online Media 5" title="Badminton Agility Ladder">
            <a:hlinkClick r:id="" action="ppaction://media"/>
            <a:extLst>
              <a:ext uri="{FF2B5EF4-FFF2-40B4-BE49-F238E27FC236}">
                <a16:creationId xmlns:a16="http://schemas.microsoft.com/office/drawing/2014/main" id="{71CC9F34-23D4-439A-AFE4-68451FED9E9D}"/>
              </a:ext>
            </a:extLst>
          </p:cNvPr>
          <p:cNvPicPr>
            <a:picLocks noRot="1" noChangeAspect="1"/>
          </p:cNvPicPr>
          <p:nvPr>
            <a:videoFile r:link="rId1"/>
          </p:nvPr>
        </p:nvPicPr>
        <p:blipFill>
          <a:blip r:embed="rId3"/>
          <a:stretch>
            <a:fillRect/>
          </a:stretch>
        </p:blipFill>
        <p:spPr>
          <a:xfrm>
            <a:off x="4400509" y="1870075"/>
            <a:ext cx="6803731" cy="3827099"/>
          </a:xfrm>
          <a:prstGeom prst="rect">
            <a:avLst/>
          </a:prstGeom>
        </p:spPr>
      </p:pic>
      <p:pic>
        <p:nvPicPr>
          <p:cNvPr id="7" name="Picture 6">
            <a:extLst>
              <a:ext uri="{FF2B5EF4-FFF2-40B4-BE49-F238E27FC236}">
                <a16:creationId xmlns:a16="http://schemas.microsoft.com/office/drawing/2014/main" id="{F712D1F1-9154-4C71-A769-5AFE35749373}"/>
              </a:ext>
            </a:extLst>
          </p:cNvPr>
          <p:cNvPicPr>
            <a:picLocks noChangeAspect="1"/>
          </p:cNvPicPr>
          <p:nvPr/>
        </p:nvPicPr>
        <p:blipFill>
          <a:blip r:embed="rId4"/>
          <a:stretch>
            <a:fillRect/>
          </a:stretch>
        </p:blipFill>
        <p:spPr>
          <a:xfrm>
            <a:off x="1163929" y="1870075"/>
            <a:ext cx="2734682" cy="2039195"/>
          </a:xfrm>
          <a:prstGeom prst="rect">
            <a:avLst/>
          </a:prstGeom>
        </p:spPr>
      </p:pic>
    </p:spTree>
    <p:extLst>
      <p:ext uri="{BB962C8B-B14F-4D97-AF65-F5344CB8AC3E}">
        <p14:creationId xmlns:p14="http://schemas.microsoft.com/office/powerpoint/2010/main" val="372313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C32A4-839A-49E3-8037-B60D8EB73E6A}"/>
              </a:ext>
            </a:extLst>
          </p:cNvPr>
          <p:cNvSpPr>
            <a:spLocks noGrp="1"/>
          </p:cNvSpPr>
          <p:nvPr>
            <p:ph type="title"/>
          </p:nvPr>
        </p:nvSpPr>
        <p:spPr/>
        <p:txBody>
          <a:bodyPr/>
          <a:lstStyle/>
          <a:p>
            <a:pPr algn="ctr"/>
            <a:r>
              <a:rPr lang="en-CA" b="1" dirty="0"/>
              <a:t>Dance</a:t>
            </a:r>
            <a:endParaRPr lang="en-US" b="1" dirty="0"/>
          </a:p>
        </p:txBody>
      </p:sp>
      <p:sp>
        <p:nvSpPr>
          <p:cNvPr id="3" name="Content Placeholder 2">
            <a:extLst>
              <a:ext uri="{FF2B5EF4-FFF2-40B4-BE49-F238E27FC236}">
                <a16:creationId xmlns:a16="http://schemas.microsoft.com/office/drawing/2014/main" id="{F61C2FBE-8A2B-4255-8A5F-6A66FA6066B4}"/>
              </a:ext>
            </a:extLst>
          </p:cNvPr>
          <p:cNvSpPr>
            <a:spLocks noGrp="1"/>
          </p:cNvSpPr>
          <p:nvPr>
            <p:ph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Resources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4"/>
              </a:rPr>
              <a:t>https://www.gophersport.com/pe/dance?tg=1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Everybody Move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5"/>
              </a:rPr>
              <a:t>https://www.gophersport.com/pe/movement/everybody-move?item=6202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Samples </a:t>
            </a:r>
            <a:r>
              <a:rPr lang="en-US" sz="18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6"/>
              </a:rPr>
              <a:t>https://www.pinterest.ca/canadago4sport/dance/</a:t>
            </a:r>
            <a:r>
              <a:rPr lang="en-US" sz="1800" u="sng" dirty="0">
                <a:solidFill>
                  <a:srgbClr val="0000FF"/>
                </a:solidFill>
                <a:latin typeface="Calibri" panose="020F0502020204030204" pitchFamily="34" charset="0"/>
                <a:ea typeface="Calibri" panose="020F0502020204030204" pitchFamily="34" charset="0"/>
                <a:cs typeface="Calibri" panose="020F0502020204030204" pitchFamily="34" charset="0"/>
              </a:rPr>
              <a:t> </a:t>
            </a: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107000"/>
              </a:lnSpc>
              <a:spcBef>
                <a:spcPts val="0"/>
              </a:spcBef>
              <a:buNone/>
            </a:pPr>
            <a:r>
              <a:rPr lang="en-US" sz="1400" dirty="0">
                <a:effectLst/>
                <a:latin typeface="Calibri" panose="020F0502020204030204" pitchFamily="34" charset="0"/>
                <a:ea typeface="Calibri" panose="020F0502020204030204" pitchFamily="34" charset="0"/>
                <a:cs typeface="Calibri" panose="020F0502020204030204" pitchFamily="34" charset="0"/>
              </a:rPr>
              <a:t>		</a:t>
            </a:r>
            <a:r>
              <a:rPr lang="en-US" sz="1400" b="1" dirty="0">
                <a:effectLst/>
                <a:latin typeface="Calibri" panose="020F0502020204030204" pitchFamily="34" charset="0"/>
                <a:ea typeface="Calibri" panose="020F0502020204030204" pitchFamily="34" charset="0"/>
                <a:cs typeface="Calibri" panose="020F0502020204030204" pitchFamily="34" charset="0"/>
              </a:rPr>
              <a:t>Don</a:t>
            </a:r>
            <a:r>
              <a:rPr lang="en-CA" sz="1400" b="1" dirty="0"/>
              <a:t>`t Sit Still </a:t>
            </a:r>
            <a:r>
              <a:rPr lang="en-CA" sz="1400" dirty="0"/>
              <a:t>					</a:t>
            </a:r>
            <a:r>
              <a:rPr lang="en-CA" sz="1400" b="1" dirty="0"/>
              <a:t>Swimming Groove</a:t>
            </a:r>
            <a:endParaRPr lang="en-US" sz="1400" b="1" u="sng"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None/>
            </a:pPr>
            <a:endParaRPr lang="en-US" sz="14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50296300-7FC7-424E-88C0-160AF02295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www.gophersport.com    www.canadago4sport.com</a:t>
            </a:r>
          </a:p>
        </p:txBody>
      </p:sp>
      <p:sp>
        <p:nvSpPr>
          <p:cNvPr id="5" name="Slide Number Placeholder 4">
            <a:extLst>
              <a:ext uri="{FF2B5EF4-FFF2-40B4-BE49-F238E27FC236}">
                <a16:creationId xmlns:a16="http://schemas.microsoft.com/office/drawing/2014/main" id="{8E194085-E523-4745-9208-E03976B697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E010BB-8A0A-44C6-A34B-43819450A2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Online Media 5" title="Don't Sit Still">
            <a:hlinkClick r:id="" action="ppaction://media"/>
            <a:extLst>
              <a:ext uri="{FF2B5EF4-FFF2-40B4-BE49-F238E27FC236}">
                <a16:creationId xmlns:a16="http://schemas.microsoft.com/office/drawing/2014/main" id="{A2E97B0B-01DD-4612-9781-A5CE15B9A34C}"/>
              </a:ext>
            </a:extLst>
          </p:cNvPr>
          <p:cNvPicPr>
            <a:picLocks noRot="1" noChangeAspect="1"/>
          </p:cNvPicPr>
          <p:nvPr>
            <a:videoFile r:link="rId1"/>
          </p:nvPr>
        </p:nvPicPr>
        <p:blipFill>
          <a:blip r:embed="rId7"/>
          <a:stretch>
            <a:fillRect/>
          </a:stretch>
        </p:blipFill>
        <p:spPr>
          <a:xfrm>
            <a:off x="1287024" y="3429000"/>
            <a:ext cx="4732841" cy="2662223"/>
          </a:xfrm>
          <a:prstGeom prst="rect">
            <a:avLst/>
          </a:prstGeom>
        </p:spPr>
      </p:pic>
      <p:pic>
        <p:nvPicPr>
          <p:cNvPr id="7" name="Online Media 6" title="Swimming GROOVE">
            <a:hlinkClick r:id="" action="ppaction://media"/>
            <a:extLst>
              <a:ext uri="{FF2B5EF4-FFF2-40B4-BE49-F238E27FC236}">
                <a16:creationId xmlns:a16="http://schemas.microsoft.com/office/drawing/2014/main" id="{47DE6893-89AD-434F-873B-A05FD7160782}"/>
              </a:ext>
            </a:extLst>
          </p:cNvPr>
          <p:cNvPicPr>
            <a:picLocks noRot="1" noChangeAspect="1"/>
          </p:cNvPicPr>
          <p:nvPr>
            <a:videoFile r:link="rId2"/>
          </p:nvPr>
        </p:nvPicPr>
        <p:blipFill>
          <a:blip r:embed="rId8"/>
          <a:stretch>
            <a:fillRect/>
          </a:stretch>
        </p:blipFill>
        <p:spPr>
          <a:xfrm>
            <a:off x="6620959" y="3428999"/>
            <a:ext cx="4732841" cy="2662223"/>
          </a:xfrm>
          <a:prstGeom prst="rect">
            <a:avLst/>
          </a:prstGeom>
        </p:spPr>
      </p:pic>
    </p:spTree>
    <p:extLst>
      <p:ext uri="{BB962C8B-B14F-4D97-AF65-F5344CB8AC3E}">
        <p14:creationId xmlns:p14="http://schemas.microsoft.com/office/powerpoint/2010/main" val="57576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8FFC-ACF2-4DF9-AE1B-7BC1AFF6CF10}"/>
              </a:ext>
            </a:extLst>
          </p:cNvPr>
          <p:cNvSpPr>
            <a:spLocks noGrp="1"/>
          </p:cNvSpPr>
          <p:nvPr>
            <p:ph type="title"/>
          </p:nvPr>
        </p:nvSpPr>
        <p:spPr/>
        <p:txBody>
          <a:bodyPr/>
          <a:lstStyle/>
          <a:p>
            <a:pPr algn="ctr"/>
            <a:r>
              <a:rPr lang="en-CA" b="1" dirty="0"/>
              <a:t>John’s Web Resources</a:t>
            </a:r>
            <a:endParaRPr lang="en-US" b="1" dirty="0"/>
          </a:p>
        </p:txBody>
      </p:sp>
      <p:sp>
        <p:nvSpPr>
          <p:cNvPr id="3" name="Content Placeholder 2">
            <a:extLst>
              <a:ext uri="{FF2B5EF4-FFF2-40B4-BE49-F238E27FC236}">
                <a16:creationId xmlns:a16="http://schemas.microsoft.com/office/drawing/2014/main" id="{3438D75D-4EA0-4D72-B629-C27B422DD381}"/>
              </a:ext>
            </a:extLst>
          </p:cNvPr>
          <p:cNvSpPr>
            <a:spLocks noGrp="1"/>
          </p:cNvSpPr>
          <p:nvPr>
            <p:ph idx="1"/>
          </p:nvPr>
        </p:nvSpPr>
        <p:spPr/>
        <p:txBody>
          <a:bodyPr/>
          <a:lstStyle/>
          <a:p>
            <a:r>
              <a:rPr lang="en-CA" dirty="0"/>
              <a:t>Website</a:t>
            </a:r>
          </a:p>
          <a:p>
            <a:pPr lvl="1"/>
            <a:r>
              <a:rPr lang="en-CA" dirty="0"/>
              <a:t>Agility Ladders</a:t>
            </a:r>
          </a:p>
          <a:p>
            <a:pPr lvl="2"/>
            <a:r>
              <a:rPr lang="en-US" dirty="0">
                <a:hlinkClick r:id="rId2"/>
              </a:rPr>
              <a:t>https://www.canadago4sport.com/agility-ladders</a:t>
            </a:r>
            <a:endParaRPr lang="en-CA" dirty="0"/>
          </a:p>
          <a:p>
            <a:pPr lvl="1"/>
            <a:r>
              <a:rPr lang="en-CA" dirty="0"/>
              <a:t>Target Games</a:t>
            </a:r>
          </a:p>
          <a:p>
            <a:pPr lvl="2"/>
            <a:r>
              <a:rPr lang="en-US" dirty="0">
                <a:hlinkClick r:id="rId3"/>
              </a:rPr>
              <a:t>https://www.canadago4sport.com/target-index</a:t>
            </a:r>
            <a:r>
              <a:rPr lang="en-CA" dirty="0"/>
              <a:t>	</a:t>
            </a:r>
          </a:p>
          <a:p>
            <a:pPr lvl="1"/>
            <a:r>
              <a:rPr lang="en-US" dirty="0" err="1"/>
              <a:t>Combatives</a:t>
            </a:r>
            <a:endParaRPr lang="en-US" dirty="0"/>
          </a:p>
          <a:p>
            <a:pPr lvl="2"/>
            <a:r>
              <a:rPr lang="en-US" dirty="0">
                <a:hlinkClick r:id="rId4"/>
              </a:rPr>
              <a:t>https://www.canadago4sport.com/combative-index</a:t>
            </a:r>
            <a:endParaRPr lang="en-US" dirty="0"/>
          </a:p>
          <a:p>
            <a:r>
              <a:rPr lang="en-US" dirty="0"/>
              <a:t>Pinterest</a:t>
            </a:r>
          </a:p>
          <a:p>
            <a:pPr lvl="1"/>
            <a:r>
              <a:rPr lang="en-US" dirty="0">
                <a:hlinkClick r:id="rId5"/>
              </a:rPr>
              <a:t>https://www.pinterest.ca/canadago4sport/physical-education-at-home/</a:t>
            </a:r>
            <a:endParaRPr lang="en-US" dirty="0"/>
          </a:p>
        </p:txBody>
      </p:sp>
      <p:sp>
        <p:nvSpPr>
          <p:cNvPr id="4" name="Footer Placeholder 3">
            <a:extLst>
              <a:ext uri="{FF2B5EF4-FFF2-40B4-BE49-F238E27FC236}">
                <a16:creationId xmlns:a16="http://schemas.microsoft.com/office/drawing/2014/main" id="{80E7F857-B41B-4BFE-9025-30210D995926}"/>
              </a:ext>
            </a:extLst>
          </p:cNvPr>
          <p:cNvSpPr>
            <a:spLocks noGrp="1"/>
          </p:cNvSpPr>
          <p:nvPr>
            <p:ph type="ftr" sz="quarter" idx="11"/>
          </p:nvPr>
        </p:nvSpPr>
        <p:spPr/>
        <p:txBody>
          <a:bodyPr/>
          <a:lstStyle/>
          <a:p>
            <a:r>
              <a:rPr lang="en-US"/>
              <a:t>www.gophersport.com    www.canadago4sport.com</a:t>
            </a:r>
          </a:p>
        </p:txBody>
      </p:sp>
    </p:spTree>
    <p:extLst>
      <p:ext uri="{BB962C8B-B14F-4D97-AF65-F5344CB8AC3E}">
        <p14:creationId xmlns:p14="http://schemas.microsoft.com/office/powerpoint/2010/main" val="20112095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4A0FA-EB76-4AB7-84AB-6F589124E988}"/>
              </a:ext>
            </a:extLst>
          </p:cNvPr>
          <p:cNvSpPr>
            <a:spLocks noGrp="1"/>
          </p:cNvSpPr>
          <p:nvPr>
            <p:ph type="title"/>
          </p:nvPr>
        </p:nvSpPr>
        <p:spPr/>
        <p:txBody>
          <a:bodyPr/>
          <a:lstStyle/>
          <a:p>
            <a:pPr algn="ctr"/>
            <a:r>
              <a:rPr lang="en-CA" b="1" dirty="0"/>
              <a:t>John’s Web Resources </a:t>
            </a:r>
            <a:r>
              <a:rPr lang="en-CA" b="1" dirty="0" err="1"/>
              <a:t>Con’t</a:t>
            </a:r>
            <a:endParaRPr lang="en-US" b="1" dirty="0"/>
          </a:p>
        </p:txBody>
      </p:sp>
      <p:sp>
        <p:nvSpPr>
          <p:cNvPr id="3" name="Content Placeholder 2">
            <a:extLst>
              <a:ext uri="{FF2B5EF4-FFF2-40B4-BE49-F238E27FC236}">
                <a16:creationId xmlns:a16="http://schemas.microsoft.com/office/drawing/2014/main" id="{0841C8CA-1C2B-4D98-B4B7-E73CF1E7A18A}"/>
              </a:ext>
            </a:extLst>
          </p:cNvPr>
          <p:cNvSpPr>
            <a:spLocks noGrp="1"/>
          </p:cNvSpPr>
          <p:nvPr>
            <p:ph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Follow/Subscribe with John on Tuesdays+: </a:t>
            </a:r>
          </a:p>
          <a:p>
            <a:pPr marL="342900" marR="0" lvl="0" indent="-342900">
              <a:lnSpc>
                <a:spcPct val="107000"/>
              </a:lnSpc>
              <a:spcBef>
                <a:spcPts val="0"/>
              </a:spcBef>
              <a:spcAft>
                <a:spcPts val="0"/>
              </a:spcAft>
              <a:buFont typeface="Symbol" panose="05050102010706020507" pitchFamily="18" charset="2"/>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400"/>
              <a:buFont typeface="Arial" panose="020B0604020202020204" pitchFamily="34" charset="0"/>
              <a:buChar char="o"/>
            </a:pPr>
            <a:r>
              <a:rPr lang="en-US" dirty="0">
                <a:effectLst/>
                <a:latin typeface="Arial" panose="020B0604020202020204" pitchFamily="34" charset="0"/>
                <a:ea typeface="Times New Roman" panose="02020603050405020304" pitchFamily="18" charset="0"/>
                <a:cs typeface="Times New Roman" panose="02020603050405020304" pitchFamily="18" charset="0"/>
              </a:rPr>
              <a:t>Twitter: </a:t>
            </a:r>
            <a:r>
              <a:rPr lang="en-US" u="sng"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2"/>
              </a:rPr>
              <a:t>https://twitter.com/canadago4sport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400"/>
              <a:buFont typeface="Arial" panose="020B0604020202020204" pitchFamily="34" charset="0"/>
              <a:buChar char="o"/>
            </a:pPr>
            <a:r>
              <a:rPr lang="en-US" dirty="0">
                <a:effectLst/>
                <a:latin typeface="Arial" panose="020B0604020202020204" pitchFamily="34" charset="0"/>
                <a:ea typeface="Times New Roman" panose="02020603050405020304" pitchFamily="18" charset="0"/>
                <a:cs typeface="Times New Roman" panose="02020603050405020304" pitchFamily="18" charset="0"/>
              </a:rPr>
              <a:t>Instagram: @canadago4sport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Learn and follow/subscribe to many great ideas at his sites at: </a:t>
            </a:r>
          </a:p>
          <a:p>
            <a:pPr marL="342900" marR="0" lvl="0" indent="-342900">
              <a:lnSpc>
                <a:spcPct val="107000"/>
              </a:lnSpc>
              <a:spcBef>
                <a:spcPts val="0"/>
              </a:spcBef>
              <a:spcAft>
                <a:spcPts val="0"/>
              </a:spcAft>
              <a:buFont typeface="Symbol" panose="05050102010706020507" pitchFamily="18" charset="2"/>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400"/>
              <a:buFont typeface="Arial" panose="020B0604020202020204" pitchFamily="34" charset="0"/>
              <a:buChar char="o"/>
            </a:pPr>
            <a:r>
              <a:rPr lang="en-US" dirty="0">
                <a:effectLst/>
                <a:latin typeface="Arial" panose="020B0604020202020204" pitchFamily="34" charset="0"/>
                <a:ea typeface="Times New Roman" panose="02020603050405020304" pitchFamily="18" charset="0"/>
                <a:cs typeface="Times New Roman" panose="02020603050405020304" pitchFamily="18" charset="0"/>
              </a:rPr>
              <a:t>Website (700+ activities; 400+ videos): </a:t>
            </a:r>
            <a:r>
              <a:rPr lang="en-US" u="sng"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rPr>
              <a:t>www.canadago4sport.com</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400"/>
              <a:buFont typeface="Arial" panose="020B0604020202020204" pitchFamily="34" charset="0"/>
              <a:buChar char="o"/>
            </a:pPr>
            <a:r>
              <a:rPr lang="en-US" dirty="0">
                <a:effectLst/>
                <a:latin typeface="Arial" panose="020B0604020202020204" pitchFamily="34" charset="0"/>
                <a:ea typeface="Times New Roman" panose="02020603050405020304" pitchFamily="18" charset="0"/>
                <a:cs typeface="Times New Roman" panose="02020603050405020304" pitchFamily="18" charset="0"/>
              </a:rPr>
              <a:t>Pinterest (700+ pins; 23 boards): </a:t>
            </a:r>
            <a:r>
              <a:rPr lang="en-US" u="sng"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3"/>
              </a:rPr>
              <a:t>www.pinterest.ca/canadago4sport/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400"/>
              <a:buFont typeface="Arial" panose="020B0604020202020204" pitchFamily="34" charset="0"/>
              <a:buChar char="o"/>
            </a:pPr>
            <a:r>
              <a:rPr lang="en-US" dirty="0">
                <a:effectLst/>
                <a:latin typeface="Arial" panose="020B0604020202020204" pitchFamily="34" charset="0"/>
                <a:ea typeface="Times New Roman" panose="02020603050405020304" pitchFamily="18" charset="0"/>
                <a:cs typeface="Times New Roman" panose="02020603050405020304" pitchFamily="18" charset="0"/>
              </a:rPr>
              <a:t>YouTube (400+ videos): </a:t>
            </a:r>
            <a:r>
              <a:rPr lang="en-US" u="sng" dirty="0">
                <a:solidFill>
                  <a:srgbClr val="0563C1"/>
                </a:solidFill>
                <a:effectLst/>
                <a:latin typeface="Arial" panose="020B0604020202020204" pitchFamily="34" charset="0"/>
                <a:ea typeface="Times New Roman" panose="02020603050405020304" pitchFamily="18" charset="0"/>
                <a:cs typeface="Times New Roman" panose="02020603050405020304" pitchFamily="18" charset="0"/>
                <a:hlinkClick r:id="rId4"/>
              </a:rPr>
              <a:t>www.youtube.com/c/canadago4sport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3FC0A254-4CAE-4A23-AD5A-81FCCDE204AF}"/>
              </a:ext>
            </a:extLst>
          </p:cNvPr>
          <p:cNvSpPr>
            <a:spLocks noGrp="1"/>
          </p:cNvSpPr>
          <p:nvPr>
            <p:ph type="ftr" sz="quarter" idx="11"/>
          </p:nvPr>
        </p:nvSpPr>
        <p:spPr/>
        <p:txBody>
          <a:bodyPr/>
          <a:lstStyle/>
          <a:p>
            <a:r>
              <a:rPr lang="en-US"/>
              <a:t>www.gophersport.com    www.canadago4sport.com</a:t>
            </a:r>
          </a:p>
        </p:txBody>
      </p:sp>
    </p:spTree>
    <p:extLst>
      <p:ext uri="{BB962C8B-B14F-4D97-AF65-F5344CB8AC3E}">
        <p14:creationId xmlns:p14="http://schemas.microsoft.com/office/powerpoint/2010/main" val="26405823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67D3A-8091-4F06-8890-94BFCAF7D903}"/>
              </a:ext>
            </a:extLst>
          </p:cNvPr>
          <p:cNvSpPr>
            <a:spLocks noGrp="1"/>
          </p:cNvSpPr>
          <p:nvPr>
            <p:ph type="title"/>
          </p:nvPr>
        </p:nvSpPr>
        <p:spPr/>
        <p:txBody>
          <a:bodyPr/>
          <a:lstStyle/>
          <a:p>
            <a:pPr algn="ctr"/>
            <a:r>
              <a:rPr lang="en-CA" b="1" dirty="0"/>
              <a:t>With thanks</a:t>
            </a:r>
            <a:endParaRPr lang="en-US" b="1" dirty="0"/>
          </a:p>
        </p:txBody>
      </p:sp>
      <p:sp>
        <p:nvSpPr>
          <p:cNvPr id="3" name="Content Placeholder 2">
            <a:extLst>
              <a:ext uri="{FF2B5EF4-FFF2-40B4-BE49-F238E27FC236}">
                <a16:creationId xmlns:a16="http://schemas.microsoft.com/office/drawing/2014/main" id="{B5E65A1C-5D7C-45DF-91F8-E4A82FE7B2EB}"/>
              </a:ext>
            </a:extLst>
          </p:cNvPr>
          <p:cNvSpPr>
            <a:spLocks noGrp="1"/>
          </p:cNvSpPr>
          <p:nvPr>
            <p:ph idx="1"/>
          </p:nvPr>
        </p:nvSpPr>
        <p:spPr/>
        <p:txBody>
          <a:bodyPr>
            <a:normAutofit fontScale="92500" lnSpcReduction="10000"/>
          </a:bodyPr>
          <a:lstStyle/>
          <a:p>
            <a:pPr marL="0" indent="0" algn="ctr">
              <a:buNone/>
            </a:pPr>
            <a:endParaRPr lang="en-CA" sz="3600" dirty="0"/>
          </a:p>
          <a:p>
            <a:pPr algn="ctr"/>
            <a:r>
              <a:rPr lang="en-CA" sz="3600" dirty="0"/>
              <a:t>To all of the wonderful people </a:t>
            </a:r>
          </a:p>
          <a:p>
            <a:pPr marL="0" indent="0" algn="ctr">
              <a:buNone/>
            </a:pPr>
            <a:r>
              <a:rPr lang="en-CA" sz="3600" dirty="0"/>
              <a:t>who inspire each other </a:t>
            </a:r>
          </a:p>
          <a:p>
            <a:pPr marL="0" indent="0" algn="ctr">
              <a:buNone/>
            </a:pPr>
            <a:r>
              <a:rPr lang="en-CA" sz="3600" dirty="0"/>
              <a:t>at conferences and other places!</a:t>
            </a:r>
          </a:p>
          <a:p>
            <a:pPr marL="0" indent="0" algn="ctr">
              <a:buNone/>
            </a:pPr>
            <a:endParaRPr lang="en-CA" sz="3600" dirty="0"/>
          </a:p>
          <a:p>
            <a:pPr algn="ctr"/>
            <a:r>
              <a:rPr lang="en-CA" sz="3600" dirty="0"/>
              <a:t>To Gopher Sport</a:t>
            </a:r>
            <a:r>
              <a:rPr lang="en-US" sz="3600" dirty="0"/>
              <a:t> </a:t>
            </a:r>
          </a:p>
          <a:p>
            <a:pPr marL="0" indent="0" algn="ctr">
              <a:buNone/>
            </a:pPr>
            <a:r>
              <a:rPr lang="en-US" sz="3600" dirty="0"/>
              <a:t>for their innovative products </a:t>
            </a:r>
          </a:p>
          <a:p>
            <a:pPr marL="0" indent="0" algn="ctr">
              <a:buNone/>
            </a:pPr>
            <a:r>
              <a:rPr lang="en-US" sz="3600" dirty="0"/>
              <a:t>and high quality equipment!</a:t>
            </a:r>
            <a:endParaRPr lang="en-CA" sz="3600" dirty="0"/>
          </a:p>
        </p:txBody>
      </p:sp>
      <p:sp>
        <p:nvSpPr>
          <p:cNvPr id="4" name="Footer Placeholder 3">
            <a:extLst>
              <a:ext uri="{FF2B5EF4-FFF2-40B4-BE49-F238E27FC236}">
                <a16:creationId xmlns:a16="http://schemas.microsoft.com/office/drawing/2014/main" id="{6A73CE12-8467-4542-9CE0-C5FF698E980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17BFB91A-E118-42D2-B87F-496199E97306}"/>
              </a:ext>
            </a:extLst>
          </p:cNvPr>
          <p:cNvSpPr>
            <a:spLocks noGrp="1"/>
          </p:cNvSpPr>
          <p:nvPr>
            <p:ph type="sldNum" sz="quarter" idx="12"/>
          </p:nvPr>
        </p:nvSpPr>
        <p:spPr/>
        <p:txBody>
          <a:bodyPr/>
          <a:lstStyle/>
          <a:p>
            <a:fld id="{DAD668B3-27DE-4A01-AC0B-B8E159C12DA4}" type="slidenum">
              <a:rPr lang="en-US" smtClean="0"/>
              <a:t>58</a:t>
            </a:fld>
            <a:endParaRPr lang="en-US"/>
          </a:p>
        </p:txBody>
      </p:sp>
    </p:spTree>
    <p:extLst>
      <p:ext uri="{BB962C8B-B14F-4D97-AF65-F5344CB8AC3E}">
        <p14:creationId xmlns:p14="http://schemas.microsoft.com/office/powerpoint/2010/main" val="35083998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1F848-CF5B-4B6E-AE95-70A513443D35}"/>
              </a:ext>
            </a:extLst>
          </p:cNvPr>
          <p:cNvSpPr>
            <a:spLocks noGrp="1"/>
          </p:cNvSpPr>
          <p:nvPr>
            <p:ph type="title"/>
          </p:nvPr>
        </p:nvSpPr>
        <p:spPr/>
        <p:txBody>
          <a:bodyPr/>
          <a:lstStyle/>
          <a:p>
            <a:pPr algn="ctr"/>
            <a:r>
              <a:rPr lang="en-CA" b="1" dirty="0"/>
              <a:t>Download These Slides and Video Viewing at:</a:t>
            </a:r>
            <a:endParaRPr lang="en-US" b="1" dirty="0"/>
          </a:p>
        </p:txBody>
      </p:sp>
      <p:sp>
        <p:nvSpPr>
          <p:cNvPr id="3" name="Content Placeholder 2">
            <a:extLst>
              <a:ext uri="{FF2B5EF4-FFF2-40B4-BE49-F238E27FC236}">
                <a16:creationId xmlns:a16="http://schemas.microsoft.com/office/drawing/2014/main" id="{22AFB2D6-85F1-427E-8FB6-728FD94FE529}"/>
              </a:ext>
            </a:extLst>
          </p:cNvPr>
          <p:cNvSpPr>
            <a:spLocks noGrp="1"/>
          </p:cNvSpPr>
          <p:nvPr>
            <p:ph idx="1"/>
          </p:nvPr>
        </p:nvSpPr>
        <p:spPr/>
        <p:txBody>
          <a:bodyPr/>
          <a:lstStyle/>
          <a:p>
            <a:pPr marL="0" indent="0" algn="ctr">
              <a:buNone/>
            </a:pPr>
            <a:endParaRPr lang="en-CA" dirty="0"/>
          </a:p>
          <a:p>
            <a:pPr marL="0" indent="0" algn="ctr">
              <a:buNone/>
            </a:pPr>
            <a:r>
              <a:rPr lang="en-CA" b="1" dirty="0">
                <a:latin typeface="Calibri" panose="020F0502020204030204" pitchFamily="34" charset="0"/>
                <a:cs typeface="Times New Roman" panose="02020603050405020304" pitchFamily="18" charset="0"/>
                <a:hlinkClick r:id="rId2"/>
              </a:rPr>
              <a:t>https://www.canadago4sport.com/confences-and-workshops</a:t>
            </a:r>
            <a:endParaRPr lang="en-CA" b="1" dirty="0">
              <a:latin typeface="Calibri" panose="020F0502020204030204" pitchFamily="34" charset="0"/>
              <a:cs typeface="Times New Roman" panose="02020603050405020304" pitchFamily="18" charset="0"/>
            </a:endParaRPr>
          </a:p>
          <a:p>
            <a:pPr marL="0" indent="0" algn="ctr">
              <a:buNone/>
            </a:pPr>
            <a:r>
              <a:rPr lang="en-CA" b="1" dirty="0">
                <a:latin typeface="Calibri" panose="020F0502020204030204" pitchFamily="34" charset="0"/>
                <a:cs typeface="Times New Roman" panose="02020603050405020304" pitchFamily="18" charset="0"/>
              </a:rPr>
              <a:t>“Succeeding at Stay-at-Home PHE”</a:t>
            </a:r>
          </a:p>
        </p:txBody>
      </p:sp>
      <p:sp>
        <p:nvSpPr>
          <p:cNvPr id="4" name="Footer Placeholder 3">
            <a:extLst>
              <a:ext uri="{FF2B5EF4-FFF2-40B4-BE49-F238E27FC236}">
                <a16:creationId xmlns:a16="http://schemas.microsoft.com/office/drawing/2014/main" id="{883EE27A-DF08-4AEC-A1A7-77B7A8581591}"/>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809496C3-B115-4A3B-BDDD-E3C62296C0AA}"/>
              </a:ext>
            </a:extLst>
          </p:cNvPr>
          <p:cNvSpPr>
            <a:spLocks noGrp="1"/>
          </p:cNvSpPr>
          <p:nvPr>
            <p:ph type="sldNum" sz="quarter" idx="12"/>
          </p:nvPr>
        </p:nvSpPr>
        <p:spPr/>
        <p:txBody>
          <a:bodyPr/>
          <a:lstStyle/>
          <a:p>
            <a:fld id="{DAD668B3-27DE-4A01-AC0B-B8E159C12DA4}" type="slidenum">
              <a:rPr lang="en-US" smtClean="0"/>
              <a:t>59</a:t>
            </a:fld>
            <a:endParaRPr lang="en-US"/>
          </a:p>
        </p:txBody>
      </p:sp>
    </p:spTree>
    <p:extLst>
      <p:ext uri="{BB962C8B-B14F-4D97-AF65-F5344CB8AC3E}">
        <p14:creationId xmlns:p14="http://schemas.microsoft.com/office/powerpoint/2010/main" val="3577047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9176F-8EB6-48D3-844C-183C66544960}"/>
              </a:ext>
            </a:extLst>
          </p:cNvPr>
          <p:cNvSpPr>
            <a:spLocks noGrp="1"/>
          </p:cNvSpPr>
          <p:nvPr>
            <p:ph type="title"/>
          </p:nvPr>
        </p:nvSpPr>
        <p:spPr/>
        <p:txBody>
          <a:bodyPr/>
          <a:lstStyle/>
          <a:p>
            <a:pPr algn="ctr"/>
            <a:r>
              <a:rPr lang="en-CA" b="1" dirty="0"/>
              <a:t>Dene Games Snow Snake</a:t>
            </a:r>
            <a:endParaRPr lang="en-US" b="1" dirty="0"/>
          </a:p>
        </p:txBody>
      </p:sp>
      <p:sp>
        <p:nvSpPr>
          <p:cNvPr id="4" name="Footer Placeholder 3">
            <a:extLst>
              <a:ext uri="{FF2B5EF4-FFF2-40B4-BE49-F238E27FC236}">
                <a16:creationId xmlns:a16="http://schemas.microsoft.com/office/drawing/2014/main" id="{B23E294D-E640-455A-8037-06F49486AFB6}"/>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529EFA23-A0BE-4F1C-82F1-DCF4213E0250}"/>
              </a:ext>
            </a:extLst>
          </p:cNvPr>
          <p:cNvSpPr>
            <a:spLocks noGrp="1"/>
          </p:cNvSpPr>
          <p:nvPr>
            <p:ph type="sldNum" sz="quarter" idx="12"/>
          </p:nvPr>
        </p:nvSpPr>
        <p:spPr/>
        <p:txBody>
          <a:bodyPr/>
          <a:lstStyle/>
          <a:p>
            <a:fld id="{ADE010BB-8A0A-44C6-A34B-43819450A25B}" type="slidenum">
              <a:rPr lang="en-US" smtClean="0"/>
              <a:t>6</a:t>
            </a:fld>
            <a:endParaRPr lang="en-US"/>
          </a:p>
        </p:txBody>
      </p:sp>
      <p:pic>
        <p:nvPicPr>
          <p:cNvPr id="9" name="Online Media 8" title="DeneGameSnowSnake">
            <a:hlinkClick r:id="" action="ppaction://media"/>
            <a:extLst>
              <a:ext uri="{FF2B5EF4-FFF2-40B4-BE49-F238E27FC236}">
                <a16:creationId xmlns:a16="http://schemas.microsoft.com/office/drawing/2014/main" id="{11364E1F-4175-4D89-8A92-FD5CE133434E}"/>
              </a:ext>
            </a:extLst>
          </p:cNvPr>
          <p:cNvPicPr>
            <a:picLocks noGrp="1" noRot="1" noChangeAspect="1"/>
          </p:cNvPicPr>
          <p:nvPr>
            <p:ph idx="1"/>
            <a:videoFile r:link="rId1"/>
          </p:nvPr>
        </p:nvPicPr>
        <p:blipFill>
          <a:blip r:embed="rId3"/>
          <a:stretch>
            <a:fillRect/>
          </a:stretch>
        </p:blipFill>
        <p:spPr>
          <a:xfrm>
            <a:off x="5252244" y="1481676"/>
            <a:ext cx="5802312" cy="4351338"/>
          </a:xfrm>
          <a:prstGeom prst="rect">
            <a:avLst/>
          </a:prstGeom>
        </p:spPr>
      </p:pic>
      <p:pic>
        <p:nvPicPr>
          <p:cNvPr id="6" name="Picture 5">
            <a:extLst>
              <a:ext uri="{FF2B5EF4-FFF2-40B4-BE49-F238E27FC236}">
                <a16:creationId xmlns:a16="http://schemas.microsoft.com/office/drawing/2014/main" id="{AF1F6E8C-A6C7-4215-B25B-A01E320ACD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008" y="1483741"/>
            <a:ext cx="3990905" cy="2451599"/>
          </a:xfrm>
          <a:prstGeom prst="rect">
            <a:avLst/>
          </a:prstGeom>
        </p:spPr>
      </p:pic>
    </p:spTree>
    <p:extLst>
      <p:ext uri="{BB962C8B-B14F-4D97-AF65-F5344CB8AC3E}">
        <p14:creationId xmlns:p14="http://schemas.microsoft.com/office/powerpoint/2010/main" val="145307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BA9A8-3C35-4401-9B55-B36AD5132BCA}"/>
              </a:ext>
            </a:extLst>
          </p:cNvPr>
          <p:cNvSpPr>
            <a:spLocks noGrp="1"/>
          </p:cNvSpPr>
          <p:nvPr>
            <p:ph type="title"/>
          </p:nvPr>
        </p:nvSpPr>
        <p:spPr/>
        <p:txBody>
          <a:bodyPr/>
          <a:lstStyle/>
          <a:p>
            <a:pPr algn="ctr"/>
            <a:r>
              <a:rPr lang="en-CA" b="1" dirty="0"/>
              <a:t>Mr. Verbeek Active @Home</a:t>
            </a:r>
            <a:br>
              <a:rPr lang="en-CA" b="1" dirty="0"/>
            </a:br>
            <a:r>
              <a:rPr lang="en-CA" b="1" dirty="0"/>
              <a:t>(and have students create)</a:t>
            </a:r>
            <a:endParaRPr lang="en-US" b="1" dirty="0"/>
          </a:p>
        </p:txBody>
      </p:sp>
      <p:sp>
        <p:nvSpPr>
          <p:cNvPr id="4" name="Rectangle 1">
            <a:extLst>
              <a:ext uri="{FF2B5EF4-FFF2-40B4-BE49-F238E27FC236}">
                <a16:creationId xmlns:a16="http://schemas.microsoft.com/office/drawing/2014/main" id="{BC5572C3-F4E0-46C4-8D42-EE36A1FCD032}"/>
              </a:ext>
            </a:extLst>
          </p:cNvPr>
          <p:cNvSpPr>
            <a:spLocks noGrp="1" noChangeArrowheads="1"/>
          </p:cNvSpPr>
          <p:nvPr>
            <p:ph idx="1"/>
          </p:nvPr>
        </p:nvSpPr>
        <p:spPr bwMode="auto">
          <a:xfrm>
            <a:off x="838200" y="2044685"/>
            <a:ext cx="10515600" cy="9233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800" dirty="0">
                <a:solidFill>
                  <a:srgbClr val="1155CC"/>
                </a:solidFill>
                <a:latin typeface="Arial" panose="020B0604020202020204" pitchFamily="34" charset="0"/>
                <a:cs typeface="Arial" panose="020B0604020202020204" pitchFamily="34" charset="0"/>
              </a:rPr>
              <a:t>Main site: </a:t>
            </a:r>
            <a:r>
              <a:rPr kumimoji="0" lang="en-US" altLang="en-US" sz="18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3"/>
              </a:rPr>
              <a:t>https://youtube.com/channel/UCFIQCgADfLkcXvA0ymlo_5Q</a:t>
            </a:r>
            <a:r>
              <a:rPr kumimoji="0" lang="en-US" altLang="en-US" sz="1800" b="0" i="0" u="none" strike="noStrike" cap="none" normalizeH="0" baseline="0" dirty="0">
                <a:ln>
                  <a:noFill/>
                </a:ln>
                <a:solidFill>
                  <a:schemeClr val="tx1"/>
                </a:solidFill>
                <a:effectLst/>
              </a:rPr>
              <a:t> (</a:t>
            </a:r>
            <a:r>
              <a:rPr lang="en-US" altLang="en-US" sz="1800" dirty="0"/>
              <a:t>six</a:t>
            </a:r>
            <a:r>
              <a:rPr kumimoji="0" lang="en-US" altLang="en-US" sz="1800" b="0" i="0" u="none" strike="noStrike" cap="none" normalizeH="0" baseline="0" dirty="0">
                <a:ln>
                  <a:noFill/>
                </a:ln>
                <a:solidFill>
                  <a:schemeClr val="tx1"/>
                </a:solidFill>
                <a:effectLst/>
              </a:rPr>
              <a:t> videos)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Samples:  Blaze Workout</a:t>
            </a:r>
          </a:p>
        </p:txBody>
      </p:sp>
      <p:pic>
        <p:nvPicPr>
          <p:cNvPr id="6" name="Online Media 5" title="Active @HOME - BLITZ WOD - BLAZE">
            <a:hlinkClick r:id="" action="ppaction://media"/>
            <a:extLst>
              <a:ext uri="{FF2B5EF4-FFF2-40B4-BE49-F238E27FC236}">
                <a16:creationId xmlns:a16="http://schemas.microsoft.com/office/drawing/2014/main" id="{0E54EC35-49FE-41E4-8578-E55663D2FF52}"/>
              </a:ext>
            </a:extLst>
          </p:cNvPr>
          <p:cNvPicPr>
            <a:picLocks noRot="1" noChangeAspect="1"/>
          </p:cNvPicPr>
          <p:nvPr>
            <a:videoFile r:link="rId1"/>
          </p:nvPr>
        </p:nvPicPr>
        <p:blipFill>
          <a:blip r:embed="rId4"/>
          <a:stretch>
            <a:fillRect/>
          </a:stretch>
        </p:blipFill>
        <p:spPr>
          <a:xfrm>
            <a:off x="4957829" y="3093369"/>
            <a:ext cx="5775186" cy="3262981"/>
          </a:xfrm>
          <a:prstGeom prst="rect">
            <a:avLst/>
          </a:prstGeom>
        </p:spPr>
      </p:pic>
      <p:sp>
        <p:nvSpPr>
          <p:cNvPr id="7" name="Footer Placeholder 6">
            <a:extLst>
              <a:ext uri="{FF2B5EF4-FFF2-40B4-BE49-F238E27FC236}">
                <a16:creationId xmlns:a16="http://schemas.microsoft.com/office/drawing/2014/main" id="{CF6E7A08-A597-41CE-8F79-2102CFBD0EE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www.gophersport.com    www.canadago4sport.com</a:t>
            </a:r>
          </a:p>
        </p:txBody>
      </p:sp>
      <p:pic>
        <p:nvPicPr>
          <p:cNvPr id="8" name="Picture 7">
            <a:extLst>
              <a:ext uri="{FF2B5EF4-FFF2-40B4-BE49-F238E27FC236}">
                <a16:creationId xmlns:a16="http://schemas.microsoft.com/office/drawing/2014/main" id="{6E691A89-AEB9-4214-B4C2-BE378E52F5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568" y="3093369"/>
            <a:ext cx="2678884" cy="1440229"/>
          </a:xfrm>
          <a:prstGeom prst="rect">
            <a:avLst/>
          </a:prstGeom>
        </p:spPr>
      </p:pic>
      <p:pic>
        <p:nvPicPr>
          <p:cNvPr id="10" name="Picture 9">
            <a:extLst>
              <a:ext uri="{FF2B5EF4-FFF2-40B4-BE49-F238E27FC236}">
                <a16:creationId xmlns:a16="http://schemas.microsoft.com/office/drawing/2014/main" id="{C68F1059-951F-411E-B0FC-216D0A45BD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568" y="4652821"/>
            <a:ext cx="2678884" cy="1703529"/>
          </a:xfrm>
          <a:prstGeom prst="rect">
            <a:avLst/>
          </a:prstGeom>
        </p:spPr>
      </p:pic>
    </p:spTree>
    <p:extLst>
      <p:ext uri="{BB962C8B-B14F-4D97-AF65-F5344CB8AC3E}">
        <p14:creationId xmlns:p14="http://schemas.microsoft.com/office/powerpoint/2010/main" val="184147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C91D6-9571-445F-927B-92963775A041}"/>
              </a:ext>
            </a:extLst>
          </p:cNvPr>
          <p:cNvSpPr>
            <a:spLocks noGrp="1"/>
          </p:cNvSpPr>
          <p:nvPr>
            <p:ph type="title"/>
          </p:nvPr>
        </p:nvSpPr>
        <p:spPr/>
        <p:txBody>
          <a:bodyPr/>
          <a:lstStyle/>
          <a:p>
            <a:pPr algn="ctr"/>
            <a:r>
              <a:rPr lang="en-CA" b="1" dirty="0"/>
              <a:t>Mr. Verbeek Active @Home</a:t>
            </a:r>
            <a:br>
              <a:rPr lang="en-CA" b="1" dirty="0"/>
            </a:br>
            <a:r>
              <a:rPr lang="en-CA" b="1" dirty="0"/>
              <a:t>Target Games</a:t>
            </a:r>
            <a:endParaRPr lang="en-US" dirty="0"/>
          </a:p>
        </p:txBody>
      </p:sp>
      <p:pic>
        <p:nvPicPr>
          <p:cNvPr id="7" name="Content Placeholder 6">
            <a:extLst>
              <a:ext uri="{FF2B5EF4-FFF2-40B4-BE49-F238E27FC236}">
                <a16:creationId xmlns:a16="http://schemas.microsoft.com/office/drawing/2014/main" id="{4EBDF30F-69C8-4488-8BB7-BD1BC6CBE708}"/>
              </a:ext>
            </a:extLst>
          </p:cNvPr>
          <p:cNvPicPr>
            <a:picLocks noGrp="1" noChangeAspect="1"/>
          </p:cNvPicPr>
          <p:nvPr>
            <p:ph idx="1"/>
          </p:nvPr>
        </p:nvPicPr>
        <p:blipFill>
          <a:blip r:embed="rId2"/>
          <a:stretch>
            <a:fillRect/>
          </a:stretch>
        </p:blipFill>
        <p:spPr>
          <a:xfrm>
            <a:off x="921315" y="2152708"/>
            <a:ext cx="3883738" cy="2176011"/>
          </a:xfrm>
          <a:prstGeom prst="rect">
            <a:avLst/>
          </a:prstGeom>
        </p:spPr>
      </p:pic>
      <p:sp>
        <p:nvSpPr>
          <p:cNvPr id="4" name="Footer Placeholder 3">
            <a:extLst>
              <a:ext uri="{FF2B5EF4-FFF2-40B4-BE49-F238E27FC236}">
                <a16:creationId xmlns:a16="http://schemas.microsoft.com/office/drawing/2014/main" id="{5E1FF41C-FA27-4A2F-BCF6-18693D506817}"/>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E6A3F200-2987-487E-A73D-C2DC7F203EE5}"/>
              </a:ext>
            </a:extLst>
          </p:cNvPr>
          <p:cNvSpPr>
            <a:spLocks noGrp="1"/>
          </p:cNvSpPr>
          <p:nvPr>
            <p:ph type="sldNum" sz="quarter" idx="12"/>
          </p:nvPr>
        </p:nvSpPr>
        <p:spPr/>
        <p:txBody>
          <a:bodyPr/>
          <a:lstStyle/>
          <a:p>
            <a:fld id="{ADE010BB-8A0A-44C6-A34B-43819450A25B}" type="slidenum">
              <a:rPr lang="en-US" smtClean="0"/>
              <a:t>8</a:t>
            </a:fld>
            <a:endParaRPr lang="en-US"/>
          </a:p>
        </p:txBody>
      </p:sp>
      <p:pic>
        <p:nvPicPr>
          <p:cNvPr id="6" name="Picture 5">
            <a:extLst>
              <a:ext uri="{FF2B5EF4-FFF2-40B4-BE49-F238E27FC236}">
                <a16:creationId xmlns:a16="http://schemas.microsoft.com/office/drawing/2014/main" id="{B4F49073-2DFB-40FD-B8AB-F7AE5047C80D}"/>
              </a:ext>
            </a:extLst>
          </p:cNvPr>
          <p:cNvPicPr>
            <a:picLocks noChangeAspect="1"/>
          </p:cNvPicPr>
          <p:nvPr/>
        </p:nvPicPr>
        <p:blipFill>
          <a:blip r:embed="rId3"/>
          <a:stretch>
            <a:fillRect/>
          </a:stretch>
        </p:blipFill>
        <p:spPr>
          <a:xfrm>
            <a:off x="5014376" y="2152708"/>
            <a:ext cx="5873562" cy="3316914"/>
          </a:xfrm>
          <a:prstGeom prst="rect">
            <a:avLst/>
          </a:prstGeom>
        </p:spPr>
      </p:pic>
    </p:spTree>
    <p:extLst>
      <p:ext uri="{BB962C8B-B14F-4D97-AF65-F5344CB8AC3E}">
        <p14:creationId xmlns:p14="http://schemas.microsoft.com/office/powerpoint/2010/main" val="57262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39486-FC15-428E-95CE-AD3214F73313}"/>
              </a:ext>
            </a:extLst>
          </p:cNvPr>
          <p:cNvSpPr>
            <a:spLocks noGrp="1"/>
          </p:cNvSpPr>
          <p:nvPr>
            <p:ph type="title"/>
          </p:nvPr>
        </p:nvSpPr>
        <p:spPr>
          <a:xfrm>
            <a:off x="838200" y="365124"/>
            <a:ext cx="10515600" cy="2554245"/>
          </a:xfrm>
        </p:spPr>
        <p:txBody>
          <a:bodyPr>
            <a:normAutofit fontScale="90000"/>
          </a:bodyPr>
          <a:lstStyle/>
          <a:p>
            <a:pPr marR="0" lvl="0" algn="ctr">
              <a:lnSpc>
                <a:spcPct val="107000"/>
              </a:lnSpc>
              <a:spcBef>
                <a:spcPts val="0"/>
              </a:spcBef>
              <a:spcAft>
                <a:spcPts val="0"/>
              </a:spcAft>
              <a:tabLst>
                <a:tab pos="1371600" algn="l"/>
              </a:tabLst>
            </a:pPr>
            <a:r>
              <a:rPr lang="en-US" sz="4000" i="1" dirty="0">
                <a:effectLst/>
                <a:latin typeface="Calibri" panose="020F0502020204030204" pitchFamily="34" charset="0"/>
                <a:ea typeface="Times New Roman" panose="02020603050405020304" pitchFamily="18" charset="0"/>
                <a:cs typeface="Calibri" panose="020F0502020204030204" pitchFamily="34" charset="0"/>
              </a:rPr>
              <a:t>Target Activities</a:t>
            </a:r>
            <a:br>
              <a:rPr lang="en-US" sz="4000" i="1" dirty="0">
                <a:effectLst/>
                <a:latin typeface="Calibri" panose="020F0502020204030204" pitchFamily="34" charset="0"/>
                <a:ea typeface="Times New Roman" panose="02020603050405020304" pitchFamily="18" charset="0"/>
                <a:cs typeface="Calibri" panose="020F0502020204030204" pitchFamily="34" charset="0"/>
              </a:rPr>
            </a:br>
            <a:r>
              <a:rPr lang="en-US" sz="4000" i="1" dirty="0">
                <a:effectLst/>
                <a:latin typeface="Calibri" panose="020F0502020204030204" pitchFamily="34" charset="0"/>
                <a:ea typeface="Times New Roman" panose="02020603050405020304" pitchFamily="18" charset="0"/>
                <a:cs typeface="Calibri" panose="020F0502020204030204" pitchFamily="34" charset="0"/>
              </a:rPr>
              <a:t>Hula Hoop Horseshoe Race—</a:t>
            </a:r>
            <a:br>
              <a:rPr lang="en-US" sz="4000" i="1" dirty="0">
                <a:effectLst/>
                <a:latin typeface="Calibri" panose="020F0502020204030204" pitchFamily="34" charset="0"/>
                <a:ea typeface="Times New Roman" panose="02020603050405020304" pitchFamily="18" charset="0"/>
                <a:cs typeface="Calibri" panose="020F0502020204030204" pitchFamily="34" charset="0"/>
              </a:rPr>
            </a:br>
            <a:r>
              <a:rPr lang="en-US" sz="27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https://youtu.be/D-lAsMyun3M</a:t>
            </a:r>
            <a:br>
              <a:rPr lang="en-US" sz="27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br>
            <a:r>
              <a:rPr lang="en-US" sz="27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https://www.canadago4sport.com/Target1/Hula-Hoop-Horseshoes-Race</a:t>
            </a:r>
            <a:br>
              <a:rPr lang="en-US"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Online Media 5" title="Hula Hoop Horseshoe Race">
            <a:hlinkClick r:id="" action="ppaction://media"/>
            <a:extLst>
              <a:ext uri="{FF2B5EF4-FFF2-40B4-BE49-F238E27FC236}">
                <a16:creationId xmlns:a16="http://schemas.microsoft.com/office/drawing/2014/main" id="{6BB2269C-A646-43EC-B2A0-5FD825D62890}"/>
              </a:ext>
            </a:extLst>
          </p:cNvPr>
          <p:cNvPicPr>
            <a:picLocks noGrp="1" noRot="1" noChangeAspect="1"/>
          </p:cNvPicPr>
          <p:nvPr>
            <p:ph idx="1"/>
            <a:videoFile r:link="rId1"/>
          </p:nvPr>
        </p:nvPicPr>
        <p:blipFill>
          <a:blip r:embed="rId4"/>
          <a:stretch>
            <a:fillRect/>
          </a:stretch>
        </p:blipFill>
        <p:spPr>
          <a:xfrm>
            <a:off x="4874003" y="2667699"/>
            <a:ext cx="5679347" cy="3400207"/>
          </a:xfrm>
          <a:prstGeom prst="rect">
            <a:avLst/>
          </a:prstGeom>
        </p:spPr>
      </p:pic>
      <p:sp>
        <p:nvSpPr>
          <p:cNvPr id="4" name="Footer Placeholder 3">
            <a:extLst>
              <a:ext uri="{FF2B5EF4-FFF2-40B4-BE49-F238E27FC236}">
                <a16:creationId xmlns:a16="http://schemas.microsoft.com/office/drawing/2014/main" id="{1447B13A-F96D-43DC-9499-5D0C77996F75}"/>
              </a:ext>
            </a:extLst>
          </p:cNvPr>
          <p:cNvSpPr>
            <a:spLocks noGrp="1"/>
          </p:cNvSpPr>
          <p:nvPr>
            <p:ph type="ftr" sz="quarter" idx="11"/>
          </p:nvPr>
        </p:nvSpPr>
        <p:spPr/>
        <p:txBody>
          <a:bodyPr/>
          <a:lstStyle/>
          <a:p>
            <a:r>
              <a:rPr lang="en-US"/>
              <a:t>www.gophersport.com    www.canadago4sport.com</a:t>
            </a:r>
          </a:p>
        </p:txBody>
      </p:sp>
      <p:sp>
        <p:nvSpPr>
          <p:cNvPr id="5" name="Slide Number Placeholder 4">
            <a:extLst>
              <a:ext uri="{FF2B5EF4-FFF2-40B4-BE49-F238E27FC236}">
                <a16:creationId xmlns:a16="http://schemas.microsoft.com/office/drawing/2014/main" id="{170A7395-5026-4124-B97A-5D999A251C22}"/>
              </a:ext>
            </a:extLst>
          </p:cNvPr>
          <p:cNvSpPr>
            <a:spLocks noGrp="1"/>
          </p:cNvSpPr>
          <p:nvPr>
            <p:ph type="sldNum" sz="quarter" idx="12"/>
          </p:nvPr>
        </p:nvSpPr>
        <p:spPr/>
        <p:txBody>
          <a:bodyPr/>
          <a:lstStyle/>
          <a:p>
            <a:fld id="{ADE010BB-8A0A-44C6-A34B-43819450A25B}" type="slidenum">
              <a:rPr lang="en-US" smtClean="0"/>
              <a:t>9</a:t>
            </a:fld>
            <a:endParaRPr lang="en-US"/>
          </a:p>
        </p:txBody>
      </p:sp>
      <p:pic>
        <p:nvPicPr>
          <p:cNvPr id="7" name="Picture 6">
            <a:extLst>
              <a:ext uri="{FF2B5EF4-FFF2-40B4-BE49-F238E27FC236}">
                <a16:creationId xmlns:a16="http://schemas.microsoft.com/office/drawing/2014/main" id="{8B6BEDD0-BE26-4A55-823B-6D0FFA6128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209" y="2667699"/>
            <a:ext cx="4110144" cy="2650921"/>
          </a:xfrm>
          <a:prstGeom prst="rect">
            <a:avLst/>
          </a:prstGeom>
        </p:spPr>
      </p:pic>
    </p:spTree>
    <p:extLst>
      <p:ext uri="{BB962C8B-B14F-4D97-AF65-F5344CB8AC3E}">
        <p14:creationId xmlns:p14="http://schemas.microsoft.com/office/powerpoint/2010/main" val="189667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4151</TotalTime>
  <Words>2159</Words>
  <Application>Microsoft Office PowerPoint</Application>
  <PresentationFormat>Widescreen</PresentationFormat>
  <Paragraphs>238</Paragraphs>
  <Slides>59</Slides>
  <Notes>0</Notes>
  <HiddenSlides>0</HiddenSlides>
  <MMClips>43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59</vt:i4>
      </vt:variant>
    </vt:vector>
  </HeadingPairs>
  <TitlesOfParts>
    <vt:vector size="65" baseType="lpstr">
      <vt:lpstr>Arial</vt:lpstr>
      <vt:lpstr>Calibri</vt:lpstr>
      <vt:lpstr>Calibri Light</vt:lpstr>
      <vt:lpstr>Symbol</vt:lpstr>
      <vt:lpstr>Office Theme</vt:lpstr>
      <vt:lpstr>1_Office Theme</vt:lpstr>
      <vt:lpstr>Succeeding at Stay-at-Home  Physical Health Education— 50+ Ideas…</vt:lpstr>
      <vt:lpstr>Engaging In Your Neighbourhood</vt:lpstr>
      <vt:lpstr>PowerPoint Presentation</vt:lpstr>
      <vt:lpstr>PowerPoint Presentation</vt:lpstr>
      <vt:lpstr>PowerPoint Presentation</vt:lpstr>
      <vt:lpstr>Dene Games Snow Snake</vt:lpstr>
      <vt:lpstr>Mr. Verbeek Active @Home (and have students create)</vt:lpstr>
      <vt:lpstr>Mr. Verbeek Active @Home Target Games</vt:lpstr>
      <vt:lpstr>Target Activities Hula Hoop Horseshoe Race— https://youtu.be/D-lAsMyun3M https://www.canadago4sport.com/Target1/Hula-Hoop-Horseshoes-Race </vt:lpstr>
      <vt:lpstr>Disc Golf With Anova Targets https://www.canadago4sport.com/Target1/Disc-Golf-with-Mobile-Goals </vt:lpstr>
      <vt:lpstr>Disc Golf with Natural Targets https://www.canadago4sport.com/Target1/Disc-Golf-with-Natural-Goals </vt:lpstr>
      <vt:lpstr>Kickpar https://www.canadago4sport.com/Target1/Kickpar</vt:lpstr>
      <vt:lpstr>Manipulative Retain Stork Stand Balloon Keepup   https://www.canadago4sport.com/Manipulative-Retain/Stork-Stand-Balloon-Keepup</vt:lpstr>
      <vt:lpstr>Balloon Dribble with Hands  https://www.canadago4sport.com/Manipulative-Send/Balloon-Dribble-With-Hands </vt:lpstr>
      <vt:lpstr>Balloon Dribble with Feet  https://www.canadago4sport.com/Manipulative-Send/Balloon-Dribble-with-Feet </vt:lpstr>
      <vt:lpstr>Balance a Ball https://www.canadago4sport.com/Manipulative-Retain/Balance-Two-Ball </vt:lpstr>
      <vt:lpstr>Double Dribble  https://www.canadago4sport.com/Manipulative-Retain/Double-Dribble</vt:lpstr>
      <vt:lpstr>Soccer Juggle with 360 https://www.canadago4sport.com/Manipulative-Retain/Soccer-Juggle-with-360</vt:lpstr>
      <vt:lpstr>Throw to a Wall Timed Race https://www.canadago4sport.com/Manipulative-Send/Throw-to-a-Wall-Relay https://www.canadago4sport.com/Manipulative-Send/Toss-and-Catch-to-Wall</vt:lpstr>
      <vt:lpstr>Scoops with a partner or solo against a wall  https://www.canadago4sport.com/Manipulative-Send/Scoop-to-Wall  </vt:lpstr>
      <vt:lpstr>Bird/Ball Juggle https://www.canadago4sport.com/Manipulative-Send/-Bird%2FBall-Juggle</vt:lpstr>
      <vt:lpstr>Manipulative Send and Receive Noodle Toss Pairs [at home] (but use Rubber Band Ball instead or scoops) https://www.canadago4sport.com/Manipulative-Send/Noodle-Toss-Pairs</vt:lpstr>
      <vt:lpstr>Circus Catches [at home—partner or tossed to self]  https://www.canadago4sport.com/Stability-Ball1/Circus-Catches </vt:lpstr>
      <vt:lpstr>Backwards Partner Bowling [at home]  https://www.canadago4sport.com/Target1/Backwards-Partner-Bowling</vt:lpstr>
      <vt:lpstr>Net/Wall Activities Two Square With a Target https://www.canadago4sport.com/Target1/Ace-Chase-Two-Square </vt:lpstr>
      <vt:lpstr>Pickleball—Other Racquet Sports</vt:lpstr>
      <vt:lpstr>Width and Depth [at home]  https://www.canadago4sport.com/Net/Width-and-Depth</vt:lpstr>
      <vt:lpstr>Toss in the Towel  (use a soccer ball instead of stability ball)  https://www.canadago4sport.com/Manipulative-Send/Toss-in-the-Towel </vt:lpstr>
      <vt:lpstr>Two Player Juggle [at home]  (use any three larger balls—soccer, basketball…)  https://www.canadago4sport.com/Manipulative-Send/Two-Player-Juggle </vt:lpstr>
      <vt:lpstr>Kaboom (use a larger ball  (basketball or soccer ball) and a smaller ball (tennis) or bean bag [do solo or with safe partner]  https://www.canadago4sport.com/Manipulative-Receive/Kaboom</vt:lpstr>
      <vt:lpstr>Wobbly Balloon [at home]  https://www.canadago4sport.com/Manipulative-Receive/Woobly-Balloon</vt:lpstr>
      <vt:lpstr>Active Brain Activities Active Checkers  https://www.canadago4sport.com/Numeracy/Active-Checkers </vt:lpstr>
      <vt:lpstr>Connect Four Up (use checker board)  https://www.canadago4sport.com/Numeracy/Connect-Four-Up</vt:lpstr>
      <vt:lpstr>Fitness </vt:lpstr>
      <vt:lpstr>Topple Three Up (Use plastic cups—upside-down or right-side-up)  https://www.canadago4sport.com/Locomotor/Topple-Three-Up</vt:lpstr>
      <vt:lpstr>Anerobic Beanbag Race  (could use any four objects like, handkerchiefs, pieces of foam, plastic cups…) https://www.canadago4sport.com/Locomotor/Anaerobic-Beanbag-Race</vt:lpstr>
      <vt:lpstr>Tic Tac Toe No Grid in Push Up Position https://www.canadago4sport.com/Numeracy/Tic-Tac-Toe%E2%80%94No-Grid-With-Push-Up </vt:lpstr>
      <vt:lpstr>Tic-Tac-Toe Double Three in a Row   (9 plastic cups)  https://www.canadago4sport.com/Numeracy/Topple-Double-Tic-Tac</vt:lpstr>
      <vt:lpstr>Planks till Odd  Use own dice and beanbag https://www.canadago4sport.com/Numeracy/Planks-till-odd</vt:lpstr>
      <vt:lpstr>Push up Hockey in Pairs [at home] https://www.canadago4sport.com/Warmups/Push-Up-Hockey-in-Pairs</vt:lpstr>
      <vt:lpstr>Feet to Feet Hockey [at home]  (use any small ball (tennis) or bean bag)   https://www.canadago4sport.com/Manipulative-Receive/Feet-to-Feet-Hockey </vt:lpstr>
      <vt:lpstr>Seated Toss [at home or solo against a wall]  https://www.canadago4sport.com/Stability-Ball1/Butt-Sit-Pass</vt:lpstr>
      <vt:lpstr>Fitness Activities can be done well by  using body weight for activities </vt:lpstr>
      <vt:lpstr>Abdominals, Deltoids, Pectoralis, and Tricep https://www.canadago4sport.com/Warmups/Push-Ups--Two-Active-Versions </vt:lpstr>
      <vt:lpstr>Triceps, Pectoralis, and Trapezius Triceps Dips Can be done on the first rung of a staircase or a chair.</vt:lpstr>
      <vt:lpstr>Quadriceps, Hamstrings, Glutes, and Calves Lunges https://www.canadago4sport.com/Warmups/Lunge-Three-Versions  </vt:lpstr>
      <vt:lpstr>Squats https://www.canadago4sport.com/Warmups/Squats--Two-Versions </vt:lpstr>
      <vt:lpstr>Biceps</vt:lpstr>
      <vt:lpstr>Biceps Con’t—Resistance Tubing https://www.canadago4sport.com/Warmups/Resistance-Tubing--Three-exercises  </vt:lpstr>
      <vt:lpstr>Ladder Activities</vt:lpstr>
      <vt:lpstr>Hop Scotch </vt:lpstr>
      <vt:lpstr>Ladder Activities Con`t Just with Feet</vt:lpstr>
      <vt:lpstr>Ladder Activities Con`t With Feet and Hands</vt:lpstr>
      <vt:lpstr>Ladder Activities Con`t With Additional Equipment</vt:lpstr>
      <vt:lpstr>Dance</vt:lpstr>
      <vt:lpstr>John’s Web Resources</vt:lpstr>
      <vt:lpstr>John’s Web Resources Con’t</vt:lpstr>
      <vt:lpstr>With thanks</vt:lpstr>
      <vt:lpstr>Download These Slides and Video Viewing 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Activities and Equipment Kits for More Individualized Physical Health Education at School or at Home K-6</dc:title>
  <dc:creator>John Byl</dc:creator>
  <cp:lastModifiedBy>John Byl</cp:lastModifiedBy>
  <cp:revision>109</cp:revision>
  <dcterms:created xsi:type="dcterms:W3CDTF">2020-07-01T18:50:08Z</dcterms:created>
  <dcterms:modified xsi:type="dcterms:W3CDTF">2021-01-30T23:17:00Z</dcterms:modified>
</cp:coreProperties>
</file>